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86" r:id="rId11"/>
    <p:sldId id="287" r:id="rId12"/>
    <p:sldId id="266" r:id="rId13"/>
    <p:sldId id="267" r:id="rId14"/>
    <p:sldId id="268" r:id="rId15"/>
    <p:sldId id="265"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8" r:id="rId34"/>
    <p:sldId id="290" r:id="rId35"/>
    <p:sldId id="289"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4" r:id="rId49"/>
    <p:sldId id="305" r:id="rId50"/>
    <p:sldId id="306" r:id="rId51"/>
    <p:sldId id="307" r:id="rId52"/>
    <p:sldId id="303" r:id="rId5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32"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7/2/2014</a:t>
            </a:fld>
            <a:endParaRPr lang="en-US"/>
          </a:p>
        </p:txBody>
      </p:sp>
      <p:sp>
        <p:nvSpPr>
          <p:cNvPr id="19" name="Footer Placeholder 18"/>
          <p:cNvSpPr>
            <a:spLocks noGrp="1"/>
          </p:cNvSpPr>
          <p:nvPr>
            <p:ph type="ftr" sz="quarter" idx="11"/>
          </p:nvPr>
        </p:nvSpPr>
        <p:spPr/>
        <p:txBody>
          <a:bodyPr/>
          <a:lstStyle/>
          <a:p>
            <a:endParaRPr kumimoji="0" lang="en-US"/>
          </a:p>
        </p:txBody>
      </p:sp>
      <p:sp>
        <p:nvSpPr>
          <p:cNvPr id="27" name="Slide Number Placeholder 26"/>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7/2/2014</a:t>
            </a:fld>
            <a:endParaRPr lang="en-US" dirty="0"/>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7/2/2014</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7/2/2014</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7/2/2014</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7/2/2014</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7/2/2014</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7/2/2014</a:t>
            </a:fld>
            <a:endParaRPr lang="en-US"/>
          </a:p>
        </p:txBody>
      </p:sp>
      <p:sp>
        <p:nvSpPr>
          <p:cNvPr id="8" name="Slide Number Placeholder 7"/>
          <p:cNvSpPr>
            <a:spLocks noGrp="1"/>
          </p:cNvSpPr>
          <p:nvPr>
            <p:ph type="sldNum" sz="quarter" idx="11"/>
          </p:nvPr>
        </p:nvSpPr>
        <p:spPr/>
        <p:txBody>
          <a:bodyPr/>
          <a:lstStyle/>
          <a:p>
            <a:fld id="{2AA957AF-53C0-420B-9C2D-77DB1416566C}" type="slidenum">
              <a:rPr kumimoji="0" lang="en-US" smtClean="0"/>
              <a:pPr eaLnBrk="1" latinLnBrk="0" hangingPunct="1"/>
              <a:t>‹#›</a:t>
            </a:fld>
            <a:endParaRPr kumimoji="0" lang="en-US"/>
          </a:p>
        </p:txBody>
      </p:sp>
      <p:sp>
        <p:nvSpPr>
          <p:cNvPr id="9" name="Footer Placeholder 8"/>
          <p:cNvSpPr>
            <a:spLocks noGrp="1"/>
          </p:cNvSpPr>
          <p:nvPr>
            <p:ph type="ftr" sz="quarter" idx="12"/>
          </p:nvPr>
        </p:nvSpPr>
        <p:spPr/>
        <p:txBody>
          <a:bodyPr/>
          <a:lstStyle/>
          <a:p>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7/2/2014</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7/2/2014</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a:xfrm>
            <a:off x="8156448" y="6422064"/>
            <a:ext cx="762000" cy="365125"/>
          </a:xfrm>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pPr eaLnBrk="1" latinLnBrk="0" hangingPunct="1"/>
            <a:fld id="{E637BB6B-EE1B-48FB-8575-0D55C373DE88}" type="datetimeFigureOut">
              <a:rPr lang="en-US" smtClean="0"/>
              <a:pPr eaLnBrk="1" latinLnBrk="0" hangingPunct="1"/>
              <a:t>7/2/2014</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pPr eaLnBrk="1" latinLnBrk="0" hangingPunct="1"/>
            <a:fld id="{E637BB6B-EE1B-48FB-8575-0D55C373DE88}" type="datetimeFigureOut">
              <a:rPr lang="en-US" smtClean="0"/>
              <a:pPr eaLnBrk="1" latinLnBrk="0" hangingPunct="1"/>
              <a:t>7/2/2014</a:t>
            </a:fld>
            <a:endParaRPr lang="en-US" sz="1000">
              <a:solidFill>
                <a:schemeClr val="tx2">
                  <a:shade val="50000"/>
                </a:schemeClr>
              </a:solidFill>
            </a:endParaRPr>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pPr algn="ctr" eaLnBrk="1" latinLnBrk="0" hangingPunct="1"/>
            <a:endParaRPr kumimoji="0" lang="en-US" sz="1000" dirty="0">
              <a:solidFill>
                <a:schemeClr val="tx2">
                  <a:shade val="50000"/>
                </a:schemeClr>
              </a:solidFill>
            </a:endParaRPr>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2AA957AF-53C0-420B-9C2D-77DB1416566C}" type="slidenum">
              <a:rPr kumimoji="0" lang="en-US" smtClean="0"/>
              <a:pPr eaLnBrk="1" latinLnBrk="0" hangingPunct="1"/>
              <a:t>‹#›</a:t>
            </a:fld>
            <a:endParaRPr kumimoji="0" lang="en-US" sz="1000" dirty="0">
              <a:solidFill>
                <a:schemeClr val="tx2">
                  <a:shade val="50000"/>
                </a:schemeClr>
              </a:solidFill>
            </a:endParaRP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3337560"/>
            <a:ext cx="8991600" cy="2301240"/>
          </a:xfrm>
        </p:spPr>
        <p:txBody>
          <a:bodyPr>
            <a:noAutofit/>
          </a:bodyPr>
          <a:lstStyle/>
          <a:p>
            <a:r>
              <a:rPr lang="en-US" sz="8000" dirty="0" smtClean="0"/>
              <a:t>Revelation 19:11-16</a:t>
            </a:r>
            <a:endParaRPr lang="en-US" sz="8000" dirty="0"/>
          </a:p>
        </p:txBody>
      </p:sp>
      <p:sp>
        <p:nvSpPr>
          <p:cNvPr id="3" name="Subtitle 2"/>
          <p:cNvSpPr>
            <a:spLocks noGrp="1"/>
          </p:cNvSpPr>
          <p:nvPr>
            <p:ph type="subTitle" idx="1"/>
          </p:nvPr>
        </p:nvSpPr>
        <p:spPr>
          <a:xfrm>
            <a:off x="76200" y="1544812"/>
            <a:ext cx="8991600" cy="1752600"/>
          </a:xfrm>
        </p:spPr>
        <p:txBody>
          <a:bodyPr>
            <a:noAutofit/>
          </a:bodyPr>
          <a:lstStyle/>
          <a:p>
            <a:r>
              <a:rPr lang="en-US" sz="5600" b="1" dirty="0" smtClean="0">
                <a:effectLst>
                  <a:outerShdw blurRad="38100" dist="38100" dir="2700000" algn="tl">
                    <a:srgbClr val="000000">
                      <a:alpha val="43137"/>
                    </a:srgbClr>
                  </a:outerShdw>
                </a:effectLst>
              </a:rPr>
              <a:t>Wednesday, July 2, 2014</a:t>
            </a:r>
          </a:p>
          <a:p>
            <a:r>
              <a:rPr lang="en-US" sz="5600" b="1" dirty="0" smtClean="0">
                <a:effectLst>
                  <a:outerShdw blurRad="38100" dist="38100" dir="2700000" algn="tl">
                    <a:srgbClr val="000000">
                      <a:alpha val="43137"/>
                    </a:srgbClr>
                  </a:outerShdw>
                </a:effectLst>
              </a:rPr>
              <a:t>Calvary Chapel of El Paso</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494841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4:1a</a:t>
            </a:r>
            <a:endParaRPr lang="en-US" sz="7200" dirty="0"/>
          </a:p>
        </p:txBody>
      </p:sp>
      <p:sp>
        <p:nvSpPr>
          <p:cNvPr id="3" name="Content Placeholder 2"/>
          <p:cNvSpPr>
            <a:spLocks noGrp="1"/>
          </p:cNvSpPr>
          <p:nvPr>
            <p:ph idx="1"/>
          </p:nvPr>
        </p:nvSpPr>
        <p:spPr>
          <a:xfrm>
            <a:off x="0" y="1524000"/>
            <a:ext cx="9067800" cy="54864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After these things I looked, and behold, </a:t>
            </a:r>
            <a:r>
              <a:rPr lang="en-US" sz="5400" b="1" i="1" u="sng" dirty="0">
                <a:effectLst>
                  <a:outerShdw blurRad="38100" dist="38100" dir="2700000" algn="tl">
                    <a:srgbClr val="000000">
                      <a:alpha val="43137"/>
                    </a:srgbClr>
                  </a:outerShdw>
                </a:effectLst>
              </a:rPr>
              <a:t>a door standing open in heaven</a:t>
            </a:r>
            <a:r>
              <a:rPr lang="en-US" sz="5400" b="1" dirty="0">
                <a:effectLst>
                  <a:outerShdw blurRad="38100" dist="38100" dir="2700000" algn="tl">
                    <a:srgbClr val="000000">
                      <a:alpha val="43137"/>
                    </a:srgbClr>
                  </a:outerShdw>
                </a:effectLst>
              </a:rPr>
              <a:t>. And the first voice which I heard </a:t>
            </a:r>
            <a:r>
              <a:rPr lang="en-US" sz="5400" b="1" i="1" dirty="0">
                <a:effectLst>
                  <a:outerShdw blurRad="38100" dist="38100" dir="2700000" algn="tl">
                    <a:srgbClr val="000000">
                      <a:alpha val="43137"/>
                    </a:srgbClr>
                  </a:outerShdw>
                </a:effectLst>
              </a:rPr>
              <a:t>was</a:t>
            </a:r>
            <a:r>
              <a:rPr lang="en-US" sz="5400" b="1" dirty="0">
                <a:effectLst>
                  <a:outerShdw blurRad="38100" dist="38100" dir="2700000" algn="tl">
                    <a:srgbClr val="000000">
                      <a:alpha val="43137"/>
                    </a:srgbClr>
                  </a:outerShdw>
                </a:effectLst>
              </a:rPr>
              <a:t> like a trumpet speaking with me, saying, </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9233505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4:1b</a:t>
            </a:r>
            <a:endParaRPr lang="en-US" sz="7200" dirty="0"/>
          </a:p>
        </p:txBody>
      </p:sp>
      <p:sp>
        <p:nvSpPr>
          <p:cNvPr id="3" name="Content Placeholder 2"/>
          <p:cNvSpPr>
            <a:spLocks noGrp="1"/>
          </p:cNvSpPr>
          <p:nvPr>
            <p:ph idx="1"/>
          </p:nvPr>
        </p:nvSpPr>
        <p:spPr>
          <a:xfrm>
            <a:off x="0" y="1600200"/>
            <a:ext cx="9067800" cy="51816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"Come up here, and I will show you things which must take place after this</a:t>
            </a:r>
            <a:r>
              <a:rPr lang="en-US" sz="5600" b="1" dirty="0" smtClean="0">
                <a:effectLst>
                  <a:outerShdw blurRad="38100" dist="38100" dir="2700000" algn="tl">
                    <a:srgbClr val="000000">
                      <a:alpha val="43137"/>
                    </a:srgbClr>
                  </a:outerShdw>
                </a:effectLst>
              </a:rPr>
              <a:t>."</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5383951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19:11</a:t>
            </a:r>
            <a:endParaRPr lang="en-US" sz="7200" dirty="0"/>
          </a:p>
        </p:txBody>
      </p:sp>
      <p:sp>
        <p:nvSpPr>
          <p:cNvPr id="3" name="Content Placeholder 2"/>
          <p:cNvSpPr>
            <a:spLocks noGrp="1"/>
          </p:cNvSpPr>
          <p:nvPr>
            <p:ph idx="1"/>
          </p:nvPr>
        </p:nvSpPr>
        <p:spPr>
          <a:xfrm>
            <a:off x="0" y="1447800"/>
            <a:ext cx="9067800" cy="54864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Now I saw heaven opened, and behold, a white horse. And He who sat on him </a:t>
            </a:r>
            <a:r>
              <a:rPr lang="en-US" sz="5400" b="1" i="1" dirty="0">
                <a:effectLst>
                  <a:outerShdw blurRad="38100" dist="38100" dir="2700000" algn="tl">
                    <a:srgbClr val="000000">
                      <a:alpha val="43137"/>
                    </a:srgbClr>
                  </a:outerShdw>
                </a:effectLst>
              </a:rPr>
              <a:t>was</a:t>
            </a:r>
            <a:r>
              <a:rPr lang="en-US" sz="5400" b="1" dirty="0">
                <a:effectLst>
                  <a:outerShdw blurRad="38100" dist="38100" dir="2700000" algn="tl">
                    <a:srgbClr val="000000">
                      <a:alpha val="43137"/>
                    </a:srgbClr>
                  </a:outerShdw>
                </a:effectLst>
              </a:rPr>
              <a:t> called Faithful and True, and in righteousness He judges and makes war.</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095526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19:12</a:t>
            </a:r>
            <a:endParaRPr lang="en-US" sz="7200" dirty="0"/>
          </a:p>
        </p:txBody>
      </p:sp>
      <p:sp>
        <p:nvSpPr>
          <p:cNvPr id="3" name="Content Placeholder 2"/>
          <p:cNvSpPr>
            <a:spLocks noGrp="1"/>
          </p:cNvSpPr>
          <p:nvPr>
            <p:ph idx="1"/>
          </p:nvPr>
        </p:nvSpPr>
        <p:spPr>
          <a:xfrm>
            <a:off x="0" y="1397479"/>
            <a:ext cx="9067800" cy="54864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His eyes were like a flame of fire, and on His head were many crowns. He had a name written that no one knew except Himself.</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975344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19:13</a:t>
            </a:r>
            <a:endParaRPr lang="en-US" sz="7200" dirty="0"/>
          </a:p>
        </p:txBody>
      </p:sp>
      <p:sp>
        <p:nvSpPr>
          <p:cNvPr id="3" name="Content Placeholder 2"/>
          <p:cNvSpPr>
            <a:spLocks noGrp="1"/>
          </p:cNvSpPr>
          <p:nvPr>
            <p:ph idx="1"/>
          </p:nvPr>
        </p:nvSpPr>
        <p:spPr>
          <a:xfrm>
            <a:off x="17252" y="1600200"/>
            <a:ext cx="9050547"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He </a:t>
            </a:r>
            <a:r>
              <a:rPr lang="en-US" sz="5600" b="1" i="1" dirty="0">
                <a:effectLst>
                  <a:outerShdw blurRad="38100" dist="38100" dir="2700000" algn="tl">
                    <a:srgbClr val="000000">
                      <a:alpha val="43137"/>
                    </a:srgbClr>
                  </a:outerShdw>
                </a:effectLst>
              </a:rPr>
              <a:t>was</a:t>
            </a:r>
            <a:r>
              <a:rPr lang="en-US" sz="5600" b="1" dirty="0">
                <a:effectLst>
                  <a:outerShdw blurRad="38100" dist="38100" dir="2700000" algn="tl">
                    <a:srgbClr val="000000">
                      <a:alpha val="43137"/>
                    </a:srgbClr>
                  </a:outerShdw>
                </a:effectLst>
              </a:rPr>
              <a:t> clothed with a robe dipped in blood, and His name is called The Word of God.</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4859873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2 Peter 3:1</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Beloved, I now write to you this second epistle (in </a:t>
            </a:r>
            <a:r>
              <a:rPr lang="en-US" sz="5600" b="1" i="1" dirty="0">
                <a:effectLst>
                  <a:outerShdw blurRad="38100" dist="38100" dir="2700000" algn="tl">
                    <a:srgbClr val="000000">
                      <a:alpha val="43137"/>
                    </a:srgbClr>
                  </a:outerShdw>
                </a:effectLst>
              </a:rPr>
              <a:t>both of</a:t>
            </a:r>
            <a:r>
              <a:rPr lang="en-US" sz="5600" b="1" dirty="0">
                <a:effectLst>
                  <a:outerShdw blurRad="38100" dist="38100" dir="2700000" algn="tl">
                    <a:srgbClr val="000000">
                      <a:alpha val="43137"/>
                    </a:srgbClr>
                  </a:outerShdw>
                </a:effectLst>
              </a:rPr>
              <a:t> which I stir up your pure minds by way of reminder),</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5651748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143000"/>
          </a:xfrm>
        </p:spPr>
        <p:txBody>
          <a:bodyPr>
            <a:noAutofit/>
          </a:bodyPr>
          <a:lstStyle/>
          <a:p>
            <a:r>
              <a:rPr lang="en-US" sz="7200" dirty="0" smtClean="0"/>
              <a:t>2 Peter 3:2</a:t>
            </a:r>
            <a:endParaRPr lang="en-US" sz="7200" dirty="0"/>
          </a:p>
        </p:txBody>
      </p:sp>
      <p:sp>
        <p:nvSpPr>
          <p:cNvPr id="3" name="Content Placeholder 2"/>
          <p:cNvSpPr>
            <a:spLocks noGrp="1"/>
          </p:cNvSpPr>
          <p:nvPr>
            <p:ph idx="1"/>
          </p:nvPr>
        </p:nvSpPr>
        <p:spPr>
          <a:xfrm>
            <a:off x="0" y="1066800"/>
            <a:ext cx="9067800" cy="5486400"/>
          </a:xfrm>
        </p:spPr>
        <p:txBody>
          <a:bodyPr>
            <a:noAutofit/>
          </a:bodyPr>
          <a:lstStyle/>
          <a:p>
            <a:pPr marL="36576" indent="0" algn="just">
              <a:buNone/>
            </a:pPr>
            <a:r>
              <a:rPr lang="en-US" sz="5400" b="1" dirty="0">
                <a:effectLst>
                  <a:outerShdw blurRad="38100" dist="38100" dir="2700000" algn="tl">
                    <a:srgbClr val="000000">
                      <a:alpha val="43137"/>
                    </a:srgbClr>
                  </a:outerShdw>
                </a:effectLst>
              </a:rPr>
              <a:t>that you may be mindful of the words which were spoken before by the holy prophets, and of the commandment of us, the apostles of the Lord and Savior,</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70855723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2 Peter 3:3</a:t>
            </a:r>
            <a:endParaRPr lang="en-US" sz="7200" dirty="0"/>
          </a:p>
        </p:txBody>
      </p:sp>
      <p:sp>
        <p:nvSpPr>
          <p:cNvPr id="3" name="Content Placeholder 2"/>
          <p:cNvSpPr>
            <a:spLocks noGrp="1"/>
          </p:cNvSpPr>
          <p:nvPr>
            <p:ph idx="1"/>
          </p:nvPr>
        </p:nvSpPr>
        <p:spPr>
          <a:xfrm>
            <a:off x="8626" y="1600200"/>
            <a:ext cx="9059174"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knowing this first: that scoffers will come in the last days, walking according to their own lusts,</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120594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2 Peter 3:4</a:t>
            </a:r>
            <a:endParaRPr lang="en-US" sz="7200" dirty="0"/>
          </a:p>
        </p:txBody>
      </p:sp>
      <p:sp>
        <p:nvSpPr>
          <p:cNvPr id="3" name="Content Placeholder 2"/>
          <p:cNvSpPr>
            <a:spLocks noGrp="1"/>
          </p:cNvSpPr>
          <p:nvPr>
            <p:ph idx="1"/>
          </p:nvPr>
        </p:nvSpPr>
        <p:spPr>
          <a:xfrm>
            <a:off x="0" y="1524000"/>
            <a:ext cx="9067800" cy="54864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and saying, "Where is the promise of His coming? For since the fathers fell asleep, all things continue as </a:t>
            </a:r>
            <a:r>
              <a:rPr lang="en-US" sz="5400" b="1" i="1" dirty="0">
                <a:effectLst>
                  <a:outerShdw blurRad="38100" dist="38100" dir="2700000" algn="tl">
                    <a:srgbClr val="000000">
                      <a:alpha val="43137"/>
                    </a:srgbClr>
                  </a:outerShdw>
                </a:effectLst>
              </a:rPr>
              <a:t>they were</a:t>
            </a:r>
            <a:r>
              <a:rPr lang="en-US" sz="5400" b="1" dirty="0">
                <a:effectLst>
                  <a:outerShdw blurRad="38100" dist="38100" dir="2700000" algn="tl">
                    <a:srgbClr val="000000">
                      <a:alpha val="43137"/>
                    </a:srgbClr>
                  </a:outerShdw>
                </a:effectLst>
              </a:rPr>
              <a:t> from the beginning of creation."</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43997038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6:1</a:t>
            </a:r>
            <a:endParaRPr lang="en-US" sz="7200" dirty="0"/>
          </a:p>
        </p:txBody>
      </p:sp>
      <p:sp>
        <p:nvSpPr>
          <p:cNvPr id="3" name="Content Placeholder 2"/>
          <p:cNvSpPr>
            <a:spLocks noGrp="1"/>
          </p:cNvSpPr>
          <p:nvPr>
            <p:ph idx="1"/>
          </p:nvPr>
        </p:nvSpPr>
        <p:spPr>
          <a:xfrm>
            <a:off x="0" y="1524000"/>
            <a:ext cx="9067800" cy="5486400"/>
          </a:xfrm>
        </p:spPr>
        <p:txBody>
          <a:bodyPr>
            <a:normAutofit/>
          </a:bodyPr>
          <a:lstStyle/>
          <a:p>
            <a:pPr marL="36576" indent="0" algn="just">
              <a:buNone/>
            </a:pPr>
            <a:r>
              <a:rPr lang="en-US" sz="5500" b="1" dirty="0">
                <a:effectLst>
                  <a:outerShdw blurRad="38100" dist="38100" dir="2700000" algn="tl">
                    <a:srgbClr val="000000">
                      <a:alpha val="43137"/>
                    </a:srgbClr>
                  </a:outerShdw>
                </a:effectLst>
              </a:rPr>
              <a:t>Now I saw when the Lamb opened one of the seals; and I heard one of the four living creatures saying with a voice like thunder, "Come and see."</a:t>
            </a:r>
            <a:endParaRPr lang="en-US" sz="55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7761932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19:11</a:t>
            </a:r>
            <a:endParaRPr lang="en-US" sz="7200" dirty="0"/>
          </a:p>
        </p:txBody>
      </p:sp>
      <p:sp>
        <p:nvSpPr>
          <p:cNvPr id="3" name="Content Placeholder 2"/>
          <p:cNvSpPr>
            <a:spLocks noGrp="1"/>
          </p:cNvSpPr>
          <p:nvPr>
            <p:ph idx="1"/>
          </p:nvPr>
        </p:nvSpPr>
        <p:spPr>
          <a:xfrm>
            <a:off x="0" y="1447800"/>
            <a:ext cx="9067800" cy="54864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Now I saw heaven opened, and behold, a white horse. And He who sat on him </a:t>
            </a:r>
            <a:r>
              <a:rPr lang="en-US" sz="5400" b="1" i="1" dirty="0">
                <a:effectLst>
                  <a:outerShdw blurRad="38100" dist="38100" dir="2700000" algn="tl">
                    <a:srgbClr val="000000">
                      <a:alpha val="43137"/>
                    </a:srgbClr>
                  </a:outerShdw>
                </a:effectLst>
              </a:rPr>
              <a:t>was</a:t>
            </a:r>
            <a:r>
              <a:rPr lang="en-US" sz="5400" b="1" dirty="0">
                <a:effectLst>
                  <a:outerShdw blurRad="38100" dist="38100" dir="2700000" algn="tl">
                    <a:srgbClr val="000000">
                      <a:alpha val="43137"/>
                    </a:srgbClr>
                  </a:outerShdw>
                </a:effectLst>
              </a:rPr>
              <a:t> called Faithful and True, and in righteousness He judges and makes war.</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6749387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143000"/>
          </a:xfrm>
        </p:spPr>
        <p:txBody>
          <a:bodyPr>
            <a:noAutofit/>
          </a:bodyPr>
          <a:lstStyle/>
          <a:p>
            <a:r>
              <a:rPr lang="en-US" sz="7200" dirty="0" smtClean="0"/>
              <a:t>Revelation 6:2</a:t>
            </a:r>
            <a:endParaRPr lang="en-US" sz="7200" dirty="0"/>
          </a:p>
        </p:txBody>
      </p:sp>
      <p:sp>
        <p:nvSpPr>
          <p:cNvPr id="3" name="Content Placeholder 2"/>
          <p:cNvSpPr>
            <a:spLocks noGrp="1"/>
          </p:cNvSpPr>
          <p:nvPr>
            <p:ph idx="1"/>
          </p:nvPr>
        </p:nvSpPr>
        <p:spPr>
          <a:xfrm>
            <a:off x="0" y="1066800"/>
            <a:ext cx="9067800" cy="5486400"/>
          </a:xfrm>
        </p:spPr>
        <p:txBody>
          <a:bodyPr>
            <a:noAutofit/>
          </a:bodyPr>
          <a:lstStyle/>
          <a:p>
            <a:pPr marL="36576" indent="0" algn="just">
              <a:buNone/>
            </a:pPr>
            <a:r>
              <a:rPr lang="en-US" sz="5400" b="1" dirty="0">
                <a:effectLst>
                  <a:outerShdw blurRad="38100" dist="38100" dir="2700000" algn="tl">
                    <a:srgbClr val="000000">
                      <a:alpha val="43137"/>
                    </a:srgbClr>
                  </a:outerShdw>
                </a:effectLst>
              </a:rPr>
              <a:t>And I looked, and behold, a white horse. He who sat on it had a bow; and a crown was given to him, and he went out conquering and to conquer.</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13289186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143000"/>
          </a:xfrm>
        </p:spPr>
        <p:txBody>
          <a:bodyPr>
            <a:noAutofit/>
          </a:bodyPr>
          <a:lstStyle/>
          <a:p>
            <a:r>
              <a:rPr lang="en-US" sz="7200" dirty="0" smtClean="0"/>
              <a:t>Revelation 3:14</a:t>
            </a:r>
            <a:endParaRPr lang="en-US" sz="7200" dirty="0"/>
          </a:p>
        </p:txBody>
      </p:sp>
      <p:sp>
        <p:nvSpPr>
          <p:cNvPr id="3" name="Content Placeholder 2"/>
          <p:cNvSpPr>
            <a:spLocks noGrp="1"/>
          </p:cNvSpPr>
          <p:nvPr>
            <p:ph idx="1"/>
          </p:nvPr>
        </p:nvSpPr>
        <p:spPr>
          <a:xfrm>
            <a:off x="0" y="1066800"/>
            <a:ext cx="9067800" cy="5486400"/>
          </a:xfrm>
        </p:spPr>
        <p:txBody>
          <a:bodyPr>
            <a:noAutofit/>
          </a:bodyPr>
          <a:lstStyle/>
          <a:p>
            <a:pPr marL="36576" indent="0" algn="just">
              <a:buNone/>
            </a:pPr>
            <a:r>
              <a:rPr lang="en-US" sz="5400" b="1" dirty="0">
                <a:effectLst>
                  <a:outerShdw blurRad="38100" dist="38100" dir="2700000" algn="tl">
                    <a:srgbClr val="000000">
                      <a:alpha val="43137"/>
                    </a:srgbClr>
                  </a:outerShdw>
                </a:effectLst>
              </a:rPr>
              <a:t>"And to the angel of the </a:t>
            </a:r>
            <a:r>
              <a:rPr lang="en-US" sz="5500" b="1" dirty="0">
                <a:effectLst>
                  <a:outerShdw blurRad="38100" dist="38100" dir="2700000" algn="tl">
                    <a:srgbClr val="000000">
                      <a:alpha val="43137"/>
                    </a:srgbClr>
                  </a:outerShdw>
                </a:effectLst>
              </a:rPr>
              <a:t>church</a:t>
            </a:r>
            <a:r>
              <a:rPr lang="en-US" sz="5400" b="1" dirty="0">
                <a:effectLst>
                  <a:outerShdw blurRad="38100" dist="38100" dir="2700000" algn="tl">
                    <a:srgbClr val="000000">
                      <a:alpha val="43137"/>
                    </a:srgbClr>
                  </a:outerShdw>
                </a:effectLst>
              </a:rPr>
              <a:t> of the </a:t>
            </a:r>
            <a:r>
              <a:rPr lang="en-US" sz="5400" b="1" dirty="0" err="1">
                <a:effectLst>
                  <a:outerShdw blurRad="38100" dist="38100" dir="2700000" algn="tl">
                    <a:srgbClr val="000000">
                      <a:alpha val="43137"/>
                    </a:srgbClr>
                  </a:outerShdw>
                </a:effectLst>
              </a:rPr>
              <a:t>Laodiceans</a:t>
            </a:r>
            <a:r>
              <a:rPr lang="en-US" sz="5400" b="1" dirty="0">
                <a:effectLst>
                  <a:outerShdw blurRad="38100" dist="38100" dir="2700000" algn="tl">
                    <a:srgbClr val="000000">
                      <a:alpha val="43137"/>
                    </a:srgbClr>
                  </a:outerShdw>
                </a:effectLst>
              </a:rPr>
              <a:t> write, 'These things says the Amen, </a:t>
            </a:r>
            <a:r>
              <a:rPr lang="en-US" sz="5400" b="1" i="1" u="sng" dirty="0">
                <a:effectLst>
                  <a:outerShdw blurRad="38100" dist="38100" dir="2700000" algn="tl">
                    <a:srgbClr val="000000">
                      <a:alpha val="43137"/>
                    </a:srgbClr>
                  </a:outerShdw>
                </a:effectLst>
              </a:rPr>
              <a:t>the Faithful and True Witness</a:t>
            </a:r>
            <a:r>
              <a:rPr lang="en-US" sz="5400" b="1" dirty="0">
                <a:effectLst>
                  <a:outerShdw blurRad="38100" dist="38100" dir="2700000" algn="tl">
                    <a:srgbClr val="000000">
                      <a:alpha val="43137"/>
                    </a:srgbClr>
                  </a:outerShdw>
                </a:effectLst>
              </a:rPr>
              <a:t>, the Beginning of the creation of God:</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9878087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5:22</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For the Father judges no one, but has committed all judgment to the Son,</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13433490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5:23</a:t>
            </a:r>
            <a:endParaRPr lang="en-US" sz="7200" dirty="0"/>
          </a:p>
        </p:txBody>
      </p:sp>
      <p:sp>
        <p:nvSpPr>
          <p:cNvPr id="3" name="Content Placeholder 2"/>
          <p:cNvSpPr>
            <a:spLocks noGrp="1"/>
          </p:cNvSpPr>
          <p:nvPr>
            <p:ph idx="1"/>
          </p:nvPr>
        </p:nvSpPr>
        <p:spPr>
          <a:xfrm>
            <a:off x="0" y="1447800"/>
            <a:ext cx="9067800" cy="54864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that all should honor the Son just as they honor the Father. He who does not honor the Son does not honor the Father who sent Him.</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75272654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5:25</a:t>
            </a:r>
            <a:endParaRPr lang="en-US" sz="7200" dirty="0"/>
          </a:p>
        </p:txBody>
      </p:sp>
      <p:sp>
        <p:nvSpPr>
          <p:cNvPr id="3" name="Content Placeholder 2"/>
          <p:cNvSpPr>
            <a:spLocks noGrp="1"/>
          </p:cNvSpPr>
          <p:nvPr>
            <p:ph idx="1"/>
          </p:nvPr>
        </p:nvSpPr>
        <p:spPr>
          <a:xfrm>
            <a:off x="0" y="1447800"/>
            <a:ext cx="9067800" cy="54864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Most assuredly, I say to you, the hour is coming, and now is, when the dead will hear the voice of the Son of God; and those who hear will live.</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11278587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5:26</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For as the Father has life in Himself, so He has granted the Son to have life in Himself,</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1685690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5:27</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and has given Him authority to execute judgment also, because He is the Son of Man.</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0519176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5:30</a:t>
            </a:r>
            <a:endParaRPr lang="en-US" sz="7200" dirty="0"/>
          </a:p>
        </p:txBody>
      </p:sp>
      <p:sp>
        <p:nvSpPr>
          <p:cNvPr id="3" name="Content Placeholder 2"/>
          <p:cNvSpPr>
            <a:spLocks noGrp="1"/>
          </p:cNvSpPr>
          <p:nvPr>
            <p:ph idx="1"/>
          </p:nvPr>
        </p:nvSpPr>
        <p:spPr>
          <a:xfrm>
            <a:off x="4313" y="1524000"/>
            <a:ext cx="9067800" cy="5486400"/>
          </a:xfrm>
        </p:spPr>
        <p:txBody>
          <a:bodyPr>
            <a:noAutofit/>
          </a:bodyPr>
          <a:lstStyle/>
          <a:p>
            <a:pPr marL="36576" indent="0" algn="just">
              <a:buNone/>
            </a:pPr>
            <a:r>
              <a:rPr lang="en-US" sz="5500" b="1" dirty="0">
                <a:effectLst>
                  <a:outerShdw blurRad="38100" dist="38100" dir="2700000" algn="tl">
                    <a:srgbClr val="000000">
                      <a:alpha val="43137"/>
                    </a:srgbClr>
                  </a:outerShdw>
                </a:effectLst>
              </a:rPr>
              <a:t>I can of Myself do nothing. As I hear, I judge; and My judgment is righteous, because I do not seek My own will but the will of the Father who sent Me.</a:t>
            </a:r>
            <a:endParaRPr lang="en-US" sz="55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86104914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Acts 10:42</a:t>
            </a:r>
            <a:endParaRPr lang="en-US" sz="7200" dirty="0"/>
          </a:p>
        </p:txBody>
      </p:sp>
      <p:sp>
        <p:nvSpPr>
          <p:cNvPr id="3" name="Content Placeholder 2"/>
          <p:cNvSpPr>
            <a:spLocks noGrp="1"/>
          </p:cNvSpPr>
          <p:nvPr>
            <p:ph idx="1"/>
          </p:nvPr>
        </p:nvSpPr>
        <p:spPr>
          <a:xfrm>
            <a:off x="0" y="1524000"/>
            <a:ext cx="9059174" cy="54864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And He commanded us to preach to the people, and to testify that it is He who was ordained by God </a:t>
            </a:r>
            <a:r>
              <a:rPr lang="en-US" sz="5600" b="1" i="1" dirty="0">
                <a:effectLst>
                  <a:outerShdw blurRad="38100" dist="38100" dir="2700000" algn="tl">
                    <a:srgbClr val="000000">
                      <a:alpha val="43137"/>
                    </a:srgbClr>
                  </a:outerShdw>
                </a:effectLst>
              </a:rPr>
              <a:t>to be</a:t>
            </a:r>
            <a:r>
              <a:rPr lang="en-US" sz="5600" b="1" dirty="0">
                <a:effectLst>
                  <a:outerShdw blurRad="38100" dist="38100" dir="2700000" algn="tl">
                    <a:srgbClr val="000000">
                      <a:alpha val="43137"/>
                    </a:srgbClr>
                  </a:outerShdw>
                </a:effectLst>
              </a:rPr>
              <a:t> Judge of the living and the dead.</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80959443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Acts 17:30</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Truly, these times of ignorance God overlooked, but now commands all men everywhere to repent,</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033414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19:12</a:t>
            </a:r>
            <a:endParaRPr lang="en-US" sz="7200" dirty="0"/>
          </a:p>
        </p:txBody>
      </p:sp>
      <p:sp>
        <p:nvSpPr>
          <p:cNvPr id="3" name="Content Placeholder 2"/>
          <p:cNvSpPr>
            <a:spLocks noGrp="1"/>
          </p:cNvSpPr>
          <p:nvPr>
            <p:ph idx="1"/>
          </p:nvPr>
        </p:nvSpPr>
        <p:spPr>
          <a:xfrm>
            <a:off x="0" y="1397479"/>
            <a:ext cx="9067800" cy="54864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His eyes were like a flame of fire, and on His head were many crowns. He had a name written that no one knew except Himself.</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73941031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467600" cy="1143000"/>
          </a:xfrm>
        </p:spPr>
        <p:txBody>
          <a:bodyPr>
            <a:noAutofit/>
          </a:bodyPr>
          <a:lstStyle/>
          <a:p>
            <a:r>
              <a:rPr lang="en-US" sz="7200" dirty="0" smtClean="0"/>
              <a:t>Acts 17:31</a:t>
            </a:r>
            <a:endParaRPr lang="en-US" sz="7200" dirty="0"/>
          </a:p>
        </p:txBody>
      </p:sp>
      <p:sp>
        <p:nvSpPr>
          <p:cNvPr id="3" name="Content Placeholder 2"/>
          <p:cNvSpPr>
            <a:spLocks noGrp="1"/>
          </p:cNvSpPr>
          <p:nvPr>
            <p:ph idx="1"/>
          </p:nvPr>
        </p:nvSpPr>
        <p:spPr>
          <a:xfrm>
            <a:off x="15815" y="1143000"/>
            <a:ext cx="9067800" cy="5867400"/>
          </a:xfrm>
        </p:spPr>
        <p:txBody>
          <a:bodyPr>
            <a:noAutofit/>
          </a:bodyPr>
          <a:lstStyle/>
          <a:p>
            <a:pPr marL="36576" indent="0" algn="just">
              <a:buNone/>
            </a:pPr>
            <a:r>
              <a:rPr lang="en-US" sz="5100" b="1" dirty="0">
                <a:effectLst>
                  <a:outerShdw blurRad="38100" dist="38100" dir="2700000" algn="tl">
                    <a:srgbClr val="000000">
                      <a:alpha val="43137"/>
                    </a:srgbClr>
                  </a:outerShdw>
                </a:effectLst>
              </a:rPr>
              <a:t>because He has appointed a day on which He will judge the world in righteousness by the Man whom He has ordained. He has given assurance of this to all by raising Him from the dead.</a:t>
            </a:r>
            <a:endParaRPr lang="en-US" sz="51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1534227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James 4:1</a:t>
            </a:r>
            <a:endParaRPr lang="en-US" sz="7200" dirty="0"/>
          </a:p>
        </p:txBody>
      </p:sp>
      <p:sp>
        <p:nvSpPr>
          <p:cNvPr id="3" name="Content Placeholder 2"/>
          <p:cNvSpPr>
            <a:spLocks noGrp="1"/>
          </p:cNvSpPr>
          <p:nvPr>
            <p:ph idx="1"/>
          </p:nvPr>
        </p:nvSpPr>
        <p:spPr>
          <a:xfrm>
            <a:off x="0" y="1524000"/>
            <a:ext cx="9067800" cy="54864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Where do wars and fights </a:t>
            </a:r>
            <a:r>
              <a:rPr lang="en-US" sz="5600" b="1" i="1" dirty="0">
                <a:effectLst>
                  <a:outerShdw blurRad="38100" dist="38100" dir="2700000" algn="tl">
                    <a:srgbClr val="000000">
                      <a:alpha val="43137"/>
                    </a:srgbClr>
                  </a:outerShdw>
                </a:effectLst>
              </a:rPr>
              <a:t>come</a:t>
            </a:r>
            <a:r>
              <a:rPr lang="en-US" sz="5600" b="1" dirty="0">
                <a:effectLst>
                  <a:outerShdw blurRad="38100" dist="38100" dir="2700000" algn="tl">
                    <a:srgbClr val="000000">
                      <a:alpha val="43137"/>
                    </a:srgbClr>
                  </a:outerShdw>
                </a:effectLst>
              </a:rPr>
              <a:t> from among you? Do </a:t>
            </a:r>
            <a:r>
              <a:rPr lang="en-US" sz="5600" b="1" i="1" dirty="0">
                <a:effectLst>
                  <a:outerShdw blurRad="38100" dist="38100" dir="2700000" algn="tl">
                    <a:srgbClr val="000000">
                      <a:alpha val="43137"/>
                    </a:srgbClr>
                  </a:outerShdw>
                </a:effectLst>
              </a:rPr>
              <a:t>they</a:t>
            </a:r>
            <a:r>
              <a:rPr lang="en-US" sz="5600" b="1" dirty="0">
                <a:effectLst>
                  <a:outerShdw blurRad="38100" dist="38100" dir="2700000" algn="tl">
                    <a:srgbClr val="000000">
                      <a:alpha val="43137"/>
                    </a:srgbClr>
                  </a:outerShdw>
                </a:effectLst>
              </a:rPr>
              <a:t> not </a:t>
            </a:r>
            <a:r>
              <a:rPr lang="en-US" sz="5600" b="1" i="1" dirty="0">
                <a:effectLst>
                  <a:outerShdw blurRad="38100" dist="38100" dir="2700000" algn="tl">
                    <a:srgbClr val="000000">
                      <a:alpha val="43137"/>
                    </a:srgbClr>
                  </a:outerShdw>
                </a:effectLst>
              </a:rPr>
              <a:t>come</a:t>
            </a:r>
            <a:r>
              <a:rPr lang="en-US" sz="5600" b="1" dirty="0">
                <a:effectLst>
                  <a:outerShdw blurRad="38100" dist="38100" dir="2700000" algn="tl">
                    <a:srgbClr val="000000">
                      <a:alpha val="43137"/>
                    </a:srgbClr>
                  </a:outerShdw>
                </a:effectLst>
              </a:rPr>
              <a:t> from your </a:t>
            </a:r>
            <a:r>
              <a:rPr lang="en-US" sz="5600" b="1" i="1" dirty="0">
                <a:effectLst>
                  <a:outerShdw blurRad="38100" dist="38100" dir="2700000" algn="tl">
                    <a:srgbClr val="000000">
                      <a:alpha val="43137"/>
                    </a:srgbClr>
                  </a:outerShdw>
                </a:effectLst>
              </a:rPr>
              <a:t>desires for</a:t>
            </a:r>
            <a:r>
              <a:rPr lang="en-US" sz="5600" b="1" dirty="0">
                <a:effectLst>
                  <a:outerShdw blurRad="38100" dist="38100" dir="2700000" algn="tl">
                    <a:srgbClr val="000000">
                      <a:alpha val="43137"/>
                    </a:srgbClr>
                  </a:outerShdw>
                </a:effectLst>
              </a:rPr>
              <a:t> pleasure that war in your members?</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4158564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1:14</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His head and hair </a:t>
            </a:r>
            <a:r>
              <a:rPr lang="en-US" sz="5600" b="1" i="1" dirty="0">
                <a:effectLst>
                  <a:outerShdw blurRad="38100" dist="38100" dir="2700000" algn="tl">
                    <a:srgbClr val="000000">
                      <a:alpha val="43137"/>
                    </a:srgbClr>
                  </a:outerShdw>
                </a:effectLst>
              </a:rPr>
              <a:t>were</a:t>
            </a:r>
            <a:r>
              <a:rPr lang="en-US" sz="5600" b="1" dirty="0">
                <a:effectLst>
                  <a:outerShdw blurRad="38100" dist="38100" dir="2700000" algn="tl">
                    <a:srgbClr val="000000">
                      <a:alpha val="43137"/>
                    </a:srgbClr>
                  </a:outerShdw>
                </a:effectLst>
              </a:rPr>
              <a:t> white like wool, as white as snow, and </a:t>
            </a:r>
            <a:r>
              <a:rPr lang="en-US" sz="5600" b="1" i="1" u="sng" dirty="0">
                <a:effectLst>
                  <a:outerShdw blurRad="38100" dist="38100" dir="2700000" algn="tl">
                    <a:srgbClr val="000000">
                      <a:alpha val="43137"/>
                    </a:srgbClr>
                  </a:outerShdw>
                </a:effectLst>
              </a:rPr>
              <a:t>His eyes like a flame of fire</a:t>
            </a:r>
            <a:r>
              <a:rPr lang="en-US" sz="5600" b="1" dirty="0">
                <a:effectLst>
                  <a:outerShdw blurRad="38100" dist="38100" dir="2700000" algn="tl">
                    <a:srgbClr val="000000">
                      <a:alpha val="43137"/>
                    </a:srgbClr>
                  </a:outerShdw>
                </a:effectLst>
              </a:rPr>
              <a:t>;</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3344418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Hebrews 4:13</a:t>
            </a:r>
            <a:endParaRPr lang="en-US" sz="7200" dirty="0"/>
          </a:p>
        </p:txBody>
      </p:sp>
      <p:sp>
        <p:nvSpPr>
          <p:cNvPr id="3" name="Content Placeholder 2"/>
          <p:cNvSpPr>
            <a:spLocks noGrp="1"/>
          </p:cNvSpPr>
          <p:nvPr>
            <p:ph idx="1"/>
          </p:nvPr>
        </p:nvSpPr>
        <p:spPr>
          <a:xfrm>
            <a:off x="0" y="1600200"/>
            <a:ext cx="9067800" cy="54864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And there is no creature hidden from His sight, but all things </a:t>
            </a:r>
            <a:r>
              <a:rPr lang="en-US" sz="5600" b="1" i="1" dirty="0">
                <a:effectLst>
                  <a:outerShdw blurRad="38100" dist="38100" dir="2700000" algn="tl">
                    <a:srgbClr val="000000">
                      <a:alpha val="43137"/>
                    </a:srgbClr>
                  </a:outerShdw>
                </a:effectLst>
              </a:rPr>
              <a:t>are</a:t>
            </a:r>
            <a:r>
              <a:rPr lang="en-US" sz="5600" b="1" dirty="0">
                <a:effectLst>
                  <a:outerShdw blurRad="38100" dist="38100" dir="2700000" algn="tl">
                    <a:srgbClr val="000000">
                      <a:alpha val="43137"/>
                    </a:srgbClr>
                  </a:outerShdw>
                </a:effectLst>
              </a:rPr>
              <a:t> naked and open to the eyes of Him to whom we </a:t>
            </a:r>
            <a:r>
              <a:rPr lang="en-US" sz="5600" b="1" i="1" dirty="0">
                <a:effectLst>
                  <a:outerShdw blurRad="38100" dist="38100" dir="2700000" algn="tl">
                    <a:srgbClr val="000000">
                      <a:alpha val="43137"/>
                    </a:srgbClr>
                  </a:outerShdw>
                </a:effectLst>
              </a:rPr>
              <a:t>must give</a:t>
            </a:r>
            <a:r>
              <a:rPr lang="en-US" sz="5600" b="1" dirty="0">
                <a:effectLst>
                  <a:outerShdw blurRad="38100" dist="38100" dir="2700000" algn="tl">
                    <a:srgbClr val="000000">
                      <a:alpha val="43137"/>
                    </a:srgbClr>
                  </a:outerShdw>
                </a:effectLst>
              </a:rPr>
              <a:t> account.</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60367238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19:13</a:t>
            </a:r>
            <a:endParaRPr lang="en-US" sz="7200" dirty="0"/>
          </a:p>
        </p:txBody>
      </p:sp>
      <p:sp>
        <p:nvSpPr>
          <p:cNvPr id="3" name="Content Placeholder 2"/>
          <p:cNvSpPr>
            <a:spLocks noGrp="1"/>
          </p:cNvSpPr>
          <p:nvPr>
            <p:ph idx="1"/>
          </p:nvPr>
        </p:nvSpPr>
        <p:spPr>
          <a:xfrm>
            <a:off x="17252" y="1600200"/>
            <a:ext cx="9050547"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He </a:t>
            </a:r>
            <a:r>
              <a:rPr lang="en-US" sz="5600" b="1" i="1" dirty="0">
                <a:effectLst>
                  <a:outerShdw blurRad="38100" dist="38100" dir="2700000" algn="tl">
                    <a:srgbClr val="000000">
                      <a:alpha val="43137"/>
                    </a:srgbClr>
                  </a:outerShdw>
                </a:effectLst>
              </a:rPr>
              <a:t>was</a:t>
            </a:r>
            <a:r>
              <a:rPr lang="en-US" sz="5600" b="1" dirty="0">
                <a:effectLst>
                  <a:outerShdw blurRad="38100" dist="38100" dir="2700000" algn="tl">
                    <a:srgbClr val="000000">
                      <a:alpha val="43137"/>
                    </a:srgbClr>
                  </a:outerShdw>
                </a:effectLst>
              </a:rPr>
              <a:t> clothed with a robe dipped in blood, and His name is called The Word of God.</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08497969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467600" cy="1143000"/>
          </a:xfrm>
        </p:spPr>
        <p:txBody>
          <a:bodyPr>
            <a:noAutofit/>
          </a:bodyPr>
          <a:lstStyle/>
          <a:p>
            <a:r>
              <a:rPr lang="en-US" sz="7200" dirty="0" smtClean="0"/>
              <a:t>Isaiah 63:1</a:t>
            </a:r>
            <a:endParaRPr lang="en-US" sz="7200" dirty="0"/>
          </a:p>
        </p:txBody>
      </p:sp>
      <p:sp>
        <p:nvSpPr>
          <p:cNvPr id="3" name="Content Placeholder 2"/>
          <p:cNvSpPr>
            <a:spLocks noGrp="1"/>
          </p:cNvSpPr>
          <p:nvPr>
            <p:ph idx="1"/>
          </p:nvPr>
        </p:nvSpPr>
        <p:spPr>
          <a:xfrm>
            <a:off x="0" y="990600"/>
            <a:ext cx="9067800" cy="5867400"/>
          </a:xfrm>
        </p:spPr>
        <p:txBody>
          <a:bodyPr>
            <a:noAutofit/>
          </a:bodyPr>
          <a:lstStyle/>
          <a:p>
            <a:pPr marL="36576" indent="0" algn="just">
              <a:buNone/>
            </a:pPr>
            <a:r>
              <a:rPr lang="en-US" sz="4800" b="1" dirty="0">
                <a:effectLst>
                  <a:outerShdw blurRad="38100" dist="38100" dir="2700000" algn="tl">
                    <a:srgbClr val="000000">
                      <a:alpha val="43137"/>
                    </a:srgbClr>
                  </a:outerShdw>
                </a:effectLst>
              </a:rPr>
              <a:t>Who </a:t>
            </a:r>
            <a:r>
              <a:rPr lang="en-US" sz="4800" b="1" i="1" dirty="0">
                <a:effectLst>
                  <a:outerShdw blurRad="38100" dist="38100" dir="2700000" algn="tl">
                    <a:srgbClr val="000000">
                      <a:alpha val="43137"/>
                    </a:srgbClr>
                  </a:outerShdw>
                </a:effectLst>
              </a:rPr>
              <a:t>is</a:t>
            </a:r>
            <a:r>
              <a:rPr lang="en-US" sz="4800" b="1" dirty="0">
                <a:effectLst>
                  <a:outerShdw blurRad="38100" dist="38100" dir="2700000" algn="tl">
                    <a:srgbClr val="000000">
                      <a:alpha val="43137"/>
                    </a:srgbClr>
                  </a:outerShdw>
                </a:effectLst>
              </a:rPr>
              <a:t> this who comes from Edom, With dyed garments from </a:t>
            </a:r>
            <a:r>
              <a:rPr lang="en-US" sz="4800" b="1" dirty="0" err="1">
                <a:effectLst>
                  <a:outerShdw blurRad="38100" dist="38100" dir="2700000" algn="tl">
                    <a:srgbClr val="000000">
                      <a:alpha val="43137"/>
                    </a:srgbClr>
                  </a:outerShdw>
                </a:effectLst>
              </a:rPr>
              <a:t>Bozrah</a:t>
            </a:r>
            <a:r>
              <a:rPr lang="en-US" sz="4800" b="1" dirty="0">
                <a:effectLst>
                  <a:outerShdw blurRad="38100" dist="38100" dir="2700000" algn="tl">
                    <a:srgbClr val="000000">
                      <a:alpha val="43137"/>
                    </a:srgbClr>
                  </a:outerShdw>
                </a:effectLst>
              </a:rPr>
              <a:t>, This </a:t>
            </a:r>
            <a:r>
              <a:rPr lang="en-US" sz="4800" b="1" i="1" dirty="0">
                <a:effectLst>
                  <a:outerShdw blurRad="38100" dist="38100" dir="2700000" algn="tl">
                    <a:srgbClr val="000000">
                      <a:alpha val="43137"/>
                    </a:srgbClr>
                  </a:outerShdw>
                </a:effectLst>
              </a:rPr>
              <a:t>One who is</a:t>
            </a:r>
            <a:r>
              <a:rPr lang="en-US" sz="4800" b="1" dirty="0">
                <a:effectLst>
                  <a:outerShdw blurRad="38100" dist="38100" dir="2700000" algn="tl">
                    <a:srgbClr val="000000">
                      <a:alpha val="43137"/>
                    </a:srgbClr>
                  </a:outerShdw>
                </a:effectLst>
              </a:rPr>
              <a:t> glorious in His apparel, Traveling in the greatness of His strength?—"I who speak in righteousness, mighty to save."</a:t>
            </a:r>
            <a:endParaRPr lang="en-US" sz="4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91338616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Isaiah 63:2</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Why </a:t>
            </a:r>
            <a:r>
              <a:rPr lang="en-US" sz="5600" b="1" i="1" dirty="0">
                <a:effectLst>
                  <a:outerShdw blurRad="38100" dist="38100" dir="2700000" algn="tl">
                    <a:srgbClr val="000000">
                      <a:alpha val="43137"/>
                    </a:srgbClr>
                  </a:outerShdw>
                </a:effectLst>
              </a:rPr>
              <a:t>is</a:t>
            </a:r>
            <a:r>
              <a:rPr lang="en-US" sz="5600" b="1" dirty="0">
                <a:effectLst>
                  <a:outerShdw blurRad="38100" dist="38100" dir="2700000" algn="tl">
                    <a:srgbClr val="000000">
                      <a:alpha val="43137"/>
                    </a:srgbClr>
                  </a:outerShdw>
                </a:effectLst>
              </a:rPr>
              <a:t> Your apparel red, And Your garments like one who treads in the winepress?</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7727691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Isaiah 63:3a</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"I have trodden the winepress alone, And from the peoples no one </a:t>
            </a:r>
            <a:r>
              <a:rPr lang="en-US" sz="5600" b="1" i="1" dirty="0">
                <a:effectLst>
                  <a:outerShdw blurRad="38100" dist="38100" dir="2700000" algn="tl">
                    <a:srgbClr val="000000">
                      <a:alpha val="43137"/>
                    </a:srgbClr>
                  </a:outerShdw>
                </a:effectLst>
              </a:rPr>
              <a:t>was</a:t>
            </a:r>
            <a:r>
              <a:rPr lang="en-US" sz="5600" b="1" dirty="0">
                <a:effectLst>
                  <a:outerShdw blurRad="38100" dist="38100" dir="2700000" algn="tl">
                    <a:srgbClr val="000000">
                      <a:alpha val="43137"/>
                    </a:srgbClr>
                  </a:outerShdw>
                </a:effectLst>
              </a:rPr>
              <a:t> with Me. For I have trodden them in My anger, </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4596389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Isaiah 63:3b</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And trampled them in My fury; Their blood is sprinkled upon My garments, And I have stained all My robes.</a:t>
            </a:r>
          </a:p>
        </p:txBody>
      </p:sp>
    </p:spTree>
    <p:extLst>
      <p:ext uri="{BB962C8B-B14F-4D97-AF65-F5344CB8AC3E}">
        <p14:creationId xmlns:p14="http://schemas.microsoft.com/office/powerpoint/2010/main" val="69848523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Isaiah 63:4</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For the day of vengeance </a:t>
            </a:r>
            <a:r>
              <a:rPr lang="en-US" sz="5600" b="1" i="1" dirty="0">
                <a:effectLst>
                  <a:outerShdw blurRad="38100" dist="38100" dir="2700000" algn="tl">
                    <a:srgbClr val="000000">
                      <a:alpha val="43137"/>
                    </a:srgbClr>
                  </a:outerShdw>
                </a:effectLst>
              </a:rPr>
              <a:t>is</a:t>
            </a:r>
            <a:r>
              <a:rPr lang="en-US" sz="5600" b="1" dirty="0">
                <a:effectLst>
                  <a:outerShdw blurRad="38100" dist="38100" dir="2700000" algn="tl">
                    <a:srgbClr val="000000">
                      <a:alpha val="43137"/>
                    </a:srgbClr>
                  </a:outerShdw>
                </a:effectLst>
              </a:rPr>
              <a:t> in My heart, And the year of My redeemed has come.</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104500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19:13</a:t>
            </a:r>
            <a:endParaRPr lang="en-US" sz="7200" dirty="0"/>
          </a:p>
        </p:txBody>
      </p:sp>
      <p:sp>
        <p:nvSpPr>
          <p:cNvPr id="3" name="Content Placeholder 2"/>
          <p:cNvSpPr>
            <a:spLocks noGrp="1"/>
          </p:cNvSpPr>
          <p:nvPr>
            <p:ph idx="1"/>
          </p:nvPr>
        </p:nvSpPr>
        <p:spPr>
          <a:xfrm>
            <a:off x="17252" y="1600200"/>
            <a:ext cx="9050547"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He </a:t>
            </a:r>
            <a:r>
              <a:rPr lang="en-US" sz="5600" b="1" i="1" dirty="0">
                <a:effectLst>
                  <a:outerShdw blurRad="38100" dist="38100" dir="2700000" algn="tl">
                    <a:srgbClr val="000000">
                      <a:alpha val="43137"/>
                    </a:srgbClr>
                  </a:outerShdw>
                </a:effectLst>
              </a:rPr>
              <a:t>was</a:t>
            </a:r>
            <a:r>
              <a:rPr lang="en-US" sz="5600" b="1" dirty="0">
                <a:effectLst>
                  <a:outerShdw blurRad="38100" dist="38100" dir="2700000" algn="tl">
                    <a:srgbClr val="000000">
                      <a:alpha val="43137"/>
                    </a:srgbClr>
                  </a:outerShdw>
                </a:effectLst>
              </a:rPr>
              <a:t> clothed with a robe dipped in blood, and His name is called The Word of God.</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6171344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143000"/>
          </a:xfrm>
        </p:spPr>
        <p:txBody>
          <a:bodyPr>
            <a:noAutofit/>
          </a:bodyPr>
          <a:lstStyle/>
          <a:p>
            <a:r>
              <a:rPr lang="en-US" sz="7200" dirty="0" smtClean="0"/>
              <a:t>Isaiah 63:5</a:t>
            </a:r>
            <a:endParaRPr lang="en-US" sz="7200" dirty="0"/>
          </a:p>
        </p:txBody>
      </p:sp>
      <p:sp>
        <p:nvSpPr>
          <p:cNvPr id="3" name="Content Placeholder 2"/>
          <p:cNvSpPr>
            <a:spLocks noGrp="1"/>
          </p:cNvSpPr>
          <p:nvPr>
            <p:ph idx="1"/>
          </p:nvPr>
        </p:nvSpPr>
        <p:spPr>
          <a:xfrm>
            <a:off x="-8626" y="1091242"/>
            <a:ext cx="9067800" cy="5791200"/>
          </a:xfrm>
        </p:spPr>
        <p:txBody>
          <a:bodyPr>
            <a:noAutofit/>
          </a:bodyPr>
          <a:lstStyle/>
          <a:p>
            <a:pPr marL="36576" indent="0" algn="just">
              <a:buNone/>
            </a:pPr>
            <a:r>
              <a:rPr lang="en-US" sz="5200" b="1" dirty="0">
                <a:effectLst>
                  <a:outerShdw blurRad="38100" dist="38100" dir="2700000" algn="tl">
                    <a:srgbClr val="000000">
                      <a:alpha val="43137"/>
                    </a:srgbClr>
                  </a:outerShdw>
                </a:effectLst>
              </a:rPr>
              <a:t>I looked, but </a:t>
            </a:r>
            <a:r>
              <a:rPr lang="en-US" sz="5200" b="1" i="1" dirty="0">
                <a:effectLst>
                  <a:outerShdw blurRad="38100" dist="38100" dir="2700000" algn="tl">
                    <a:srgbClr val="000000">
                      <a:alpha val="43137"/>
                    </a:srgbClr>
                  </a:outerShdw>
                </a:effectLst>
              </a:rPr>
              <a:t>there was</a:t>
            </a:r>
            <a:r>
              <a:rPr lang="en-US" sz="5200" b="1" dirty="0">
                <a:effectLst>
                  <a:outerShdw blurRad="38100" dist="38100" dir="2700000" algn="tl">
                    <a:srgbClr val="000000">
                      <a:alpha val="43137"/>
                    </a:srgbClr>
                  </a:outerShdw>
                </a:effectLst>
              </a:rPr>
              <a:t> no one to help, And I wondered That </a:t>
            </a:r>
            <a:r>
              <a:rPr lang="en-US" sz="5200" b="1" i="1" dirty="0">
                <a:effectLst>
                  <a:outerShdw blurRad="38100" dist="38100" dir="2700000" algn="tl">
                    <a:srgbClr val="000000">
                      <a:alpha val="43137"/>
                    </a:srgbClr>
                  </a:outerShdw>
                </a:effectLst>
              </a:rPr>
              <a:t>there was</a:t>
            </a:r>
            <a:r>
              <a:rPr lang="en-US" sz="5200" b="1" dirty="0">
                <a:effectLst>
                  <a:outerShdw blurRad="38100" dist="38100" dir="2700000" algn="tl">
                    <a:srgbClr val="000000">
                      <a:alpha val="43137"/>
                    </a:srgbClr>
                  </a:outerShdw>
                </a:effectLst>
              </a:rPr>
              <a:t> no one to uphold; Therefore My own arm brought salvation for Me; And My own fury, it sustained Me.</a:t>
            </a:r>
            <a:endParaRPr lang="en-US" sz="5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43568656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Isaiah 63:6</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I have trodden down the peoples in My anger, Made them drunk in My fury, And brought down their strength to the earth."</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24817348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1:1</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In the beginning was the Word, and the Word was with God, and the Word was God.</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7908831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1:2</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He was in the beginning with God.</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99363994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1:3</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All things were made through Him, and without Him nothing was made that was made.</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94996394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1:4</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In Him was life, and the life was the light of men.</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5031425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1:5</a:t>
            </a:r>
            <a:endParaRPr lang="en-US" sz="7200" dirty="0"/>
          </a:p>
        </p:txBody>
      </p:sp>
      <p:sp>
        <p:nvSpPr>
          <p:cNvPr id="3" name="Content Placeholder 2"/>
          <p:cNvSpPr>
            <a:spLocks noGrp="1"/>
          </p:cNvSpPr>
          <p:nvPr>
            <p:ph idx="1"/>
          </p:nvPr>
        </p:nvSpPr>
        <p:spPr>
          <a:xfrm>
            <a:off x="0" y="1600200"/>
            <a:ext cx="91440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And the light shines in the darkness, and the darkness did not comprehend it.</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25458344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1:14</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And the Word became flesh and dwelt among us, and we beheld His glory, the glory as of the only begotten of the Father, full of grace and truth.</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07569905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19:14</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And the armies in heaven, clothed in fine linen, white and clean, followed Him on white horses.</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05172312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467600" cy="1143000"/>
          </a:xfrm>
        </p:spPr>
        <p:txBody>
          <a:bodyPr>
            <a:noAutofit/>
          </a:bodyPr>
          <a:lstStyle/>
          <a:p>
            <a:r>
              <a:rPr lang="en-US" sz="7200" dirty="0" smtClean="0"/>
              <a:t>Revelation 19:15a</a:t>
            </a:r>
            <a:endParaRPr lang="en-US" sz="7200" dirty="0"/>
          </a:p>
        </p:txBody>
      </p:sp>
      <p:sp>
        <p:nvSpPr>
          <p:cNvPr id="3" name="Content Placeholder 2"/>
          <p:cNvSpPr>
            <a:spLocks noGrp="1"/>
          </p:cNvSpPr>
          <p:nvPr>
            <p:ph idx="1"/>
          </p:nvPr>
        </p:nvSpPr>
        <p:spPr>
          <a:xfrm>
            <a:off x="0" y="1524000"/>
            <a:ext cx="9067800" cy="5334000"/>
          </a:xfrm>
        </p:spPr>
        <p:txBody>
          <a:bodyPr>
            <a:noAutofit/>
          </a:bodyPr>
          <a:lstStyle/>
          <a:p>
            <a:pPr marL="36576" indent="0" algn="just">
              <a:buNone/>
            </a:pPr>
            <a:r>
              <a:rPr lang="en-US" sz="5600" b="1" dirty="0">
                <a:effectLst>
                  <a:outerShdw blurRad="38100" dist="38100" dir="2700000" algn="tl">
                    <a:srgbClr val="000000">
                      <a:alpha val="43137"/>
                    </a:srgbClr>
                  </a:outerShdw>
                </a:effectLst>
              </a:rPr>
              <a:t>Now out of His mouth goes a sharp sword, that with it He should strike the nations. And He Himself will rule them with a rod of </a:t>
            </a:r>
            <a:r>
              <a:rPr lang="en-US" sz="5600" b="1" dirty="0" smtClean="0">
                <a:effectLst>
                  <a:outerShdw blurRad="38100" dist="38100" dir="2700000" algn="tl">
                    <a:srgbClr val="000000">
                      <a:alpha val="43137"/>
                    </a:srgbClr>
                  </a:outerShdw>
                </a:effectLst>
              </a:rPr>
              <a:t>iron… </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6581810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19:14</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And the armies in heaven, clothed in fine linen, white and clean, followed Him on white horses.</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63279127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19:15b</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He Himself treads the winepress of the fierceness and wrath of Almighty God.</a:t>
            </a:r>
            <a:endParaRPr lang="en-US" sz="5600" dirty="0"/>
          </a:p>
        </p:txBody>
      </p:sp>
    </p:spTree>
    <p:extLst>
      <p:ext uri="{BB962C8B-B14F-4D97-AF65-F5344CB8AC3E}">
        <p14:creationId xmlns:p14="http://schemas.microsoft.com/office/powerpoint/2010/main" val="79762914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19:16</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And He has on </a:t>
            </a:r>
            <a:r>
              <a:rPr lang="en-US" sz="5600" b="1" i="1" dirty="0">
                <a:effectLst>
                  <a:outerShdw blurRad="38100" dist="38100" dir="2700000" algn="tl">
                    <a:srgbClr val="000000">
                      <a:alpha val="43137"/>
                    </a:srgbClr>
                  </a:outerShdw>
                </a:effectLst>
              </a:rPr>
              <a:t>His</a:t>
            </a:r>
            <a:r>
              <a:rPr lang="en-US" sz="5600" b="1" dirty="0">
                <a:effectLst>
                  <a:outerShdw blurRad="38100" dist="38100" dir="2700000" algn="tl">
                    <a:srgbClr val="000000">
                      <a:alpha val="43137"/>
                    </a:srgbClr>
                  </a:outerShdw>
                </a:effectLst>
              </a:rPr>
              <a:t> robe and on His thigh a name written: KING OF KINGS AND LORD OF LORDS.</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8741276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325701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467600" cy="1143000"/>
          </a:xfrm>
        </p:spPr>
        <p:txBody>
          <a:bodyPr>
            <a:noAutofit/>
          </a:bodyPr>
          <a:lstStyle/>
          <a:p>
            <a:r>
              <a:rPr lang="en-US" sz="7200" dirty="0" smtClean="0"/>
              <a:t>Revelation 19:15a</a:t>
            </a:r>
            <a:endParaRPr lang="en-US" sz="7200" dirty="0"/>
          </a:p>
        </p:txBody>
      </p:sp>
      <p:sp>
        <p:nvSpPr>
          <p:cNvPr id="3" name="Content Placeholder 2"/>
          <p:cNvSpPr>
            <a:spLocks noGrp="1"/>
          </p:cNvSpPr>
          <p:nvPr>
            <p:ph idx="1"/>
          </p:nvPr>
        </p:nvSpPr>
        <p:spPr>
          <a:xfrm>
            <a:off x="0" y="1524000"/>
            <a:ext cx="9067800" cy="5334000"/>
          </a:xfrm>
        </p:spPr>
        <p:txBody>
          <a:bodyPr>
            <a:noAutofit/>
          </a:bodyPr>
          <a:lstStyle/>
          <a:p>
            <a:pPr marL="36576" indent="0" algn="just">
              <a:buNone/>
            </a:pPr>
            <a:r>
              <a:rPr lang="en-US" sz="5600" b="1" dirty="0">
                <a:effectLst>
                  <a:outerShdw blurRad="38100" dist="38100" dir="2700000" algn="tl">
                    <a:srgbClr val="000000">
                      <a:alpha val="43137"/>
                    </a:srgbClr>
                  </a:outerShdw>
                </a:effectLst>
              </a:rPr>
              <a:t>Now out of His mouth goes a sharp sword, that with it He should strike the nations. And He Himself will rule them with a rod of </a:t>
            </a:r>
            <a:r>
              <a:rPr lang="en-US" sz="5600" b="1" dirty="0" smtClean="0">
                <a:effectLst>
                  <a:outerShdw blurRad="38100" dist="38100" dir="2700000" algn="tl">
                    <a:srgbClr val="000000">
                      <a:alpha val="43137"/>
                    </a:srgbClr>
                  </a:outerShdw>
                </a:effectLst>
              </a:rPr>
              <a:t>iron… </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9322644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19:15b</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He Himself treads the winepress of the fierceness and wrath of Almighty God.</a:t>
            </a:r>
            <a:endParaRPr lang="en-US" sz="5600" dirty="0"/>
          </a:p>
        </p:txBody>
      </p:sp>
    </p:spTree>
    <p:extLst>
      <p:ext uri="{BB962C8B-B14F-4D97-AF65-F5344CB8AC3E}">
        <p14:creationId xmlns:p14="http://schemas.microsoft.com/office/powerpoint/2010/main" val="36059322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19:16</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And He has on </a:t>
            </a:r>
            <a:r>
              <a:rPr lang="en-US" sz="5600" b="1" i="1" dirty="0">
                <a:effectLst>
                  <a:outerShdw blurRad="38100" dist="38100" dir="2700000" algn="tl">
                    <a:srgbClr val="000000">
                      <a:alpha val="43137"/>
                    </a:srgbClr>
                  </a:outerShdw>
                </a:effectLst>
              </a:rPr>
              <a:t>His</a:t>
            </a:r>
            <a:r>
              <a:rPr lang="en-US" sz="5600" b="1" dirty="0">
                <a:effectLst>
                  <a:outerShdw blurRad="38100" dist="38100" dir="2700000" algn="tl">
                    <a:srgbClr val="000000">
                      <a:alpha val="43137"/>
                    </a:srgbClr>
                  </a:outerShdw>
                </a:effectLst>
              </a:rPr>
              <a:t> robe and on His thigh a name written: KING OF KINGS AND LORD OF LORDS.</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9996340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88116"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39717242"/>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Theme">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 Theme</Template>
  <TotalTime>348</TotalTime>
  <Words>1365</Words>
  <Application>Microsoft Office PowerPoint</Application>
  <PresentationFormat>On-screen Show (4:3)</PresentationFormat>
  <Paragraphs>101</Paragraphs>
  <Slides>52</Slides>
  <Notes>0</Notes>
  <HiddenSlides>0</HiddenSlides>
  <MMClips>0</MMClips>
  <ScaleCrop>false</ScaleCrop>
  <HeadingPairs>
    <vt:vector size="4" baseType="variant">
      <vt:variant>
        <vt:lpstr>Theme</vt:lpstr>
      </vt:variant>
      <vt:variant>
        <vt:i4>1</vt:i4>
      </vt:variant>
      <vt:variant>
        <vt:lpstr>Slide Titles</vt:lpstr>
      </vt:variant>
      <vt:variant>
        <vt:i4>52</vt:i4>
      </vt:variant>
    </vt:vector>
  </HeadingPairs>
  <TitlesOfParts>
    <vt:vector size="53" baseType="lpstr">
      <vt:lpstr>Default Theme</vt:lpstr>
      <vt:lpstr>Revelation 19:11-16</vt:lpstr>
      <vt:lpstr>Revelation 19:11</vt:lpstr>
      <vt:lpstr>Revelation 19:12</vt:lpstr>
      <vt:lpstr>Revelation 19:13</vt:lpstr>
      <vt:lpstr>Revelation 19:14</vt:lpstr>
      <vt:lpstr>Revelation 19:15a</vt:lpstr>
      <vt:lpstr>Revelation 19:15b</vt:lpstr>
      <vt:lpstr>Revelation 19:16</vt:lpstr>
      <vt:lpstr>PowerPoint Presentation</vt:lpstr>
      <vt:lpstr>Revelation 4:1a</vt:lpstr>
      <vt:lpstr>Revelation 4:1b</vt:lpstr>
      <vt:lpstr>Revelation 19:11</vt:lpstr>
      <vt:lpstr>Revelation 19:12</vt:lpstr>
      <vt:lpstr>Revelation 19:13</vt:lpstr>
      <vt:lpstr>2 Peter 3:1</vt:lpstr>
      <vt:lpstr>2 Peter 3:2</vt:lpstr>
      <vt:lpstr>2 Peter 3:3</vt:lpstr>
      <vt:lpstr>2 Peter 3:4</vt:lpstr>
      <vt:lpstr>Revelation 6:1</vt:lpstr>
      <vt:lpstr>Revelation 6:2</vt:lpstr>
      <vt:lpstr>Revelation 3:14</vt:lpstr>
      <vt:lpstr>John 5:22</vt:lpstr>
      <vt:lpstr>John 5:23</vt:lpstr>
      <vt:lpstr>John 5:25</vt:lpstr>
      <vt:lpstr>John 5:26</vt:lpstr>
      <vt:lpstr>John 5:27</vt:lpstr>
      <vt:lpstr>John 5:30</vt:lpstr>
      <vt:lpstr>Acts 10:42</vt:lpstr>
      <vt:lpstr>Acts 17:30</vt:lpstr>
      <vt:lpstr>Acts 17:31</vt:lpstr>
      <vt:lpstr>James 4:1</vt:lpstr>
      <vt:lpstr>Revelation 1:14</vt:lpstr>
      <vt:lpstr>Hebrews 4:13</vt:lpstr>
      <vt:lpstr>Revelation 19:13</vt:lpstr>
      <vt:lpstr>Isaiah 63:1</vt:lpstr>
      <vt:lpstr>Isaiah 63:2</vt:lpstr>
      <vt:lpstr>Isaiah 63:3a</vt:lpstr>
      <vt:lpstr>Isaiah 63:3b</vt:lpstr>
      <vt:lpstr>Isaiah 63:4</vt:lpstr>
      <vt:lpstr>Isaiah 63:5</vt:lpstr>
      <vt:lpstr>Isaiah 63:6</vt:lpstr>
      <vt:lpstr>John 1:1</vt:lpstr>
      <vt:lpstr>John 1:2</vt:lpstr>
      <vt:lpstr>John 1:3</vt:lpstr>
      <vt:lpstr>John 1:4</vt:lpstr>
      <vt:lpstr>John 1:5</vt:lpstr>
      <vt:lpstr>John 1:14</vt:lpstr>
      <vt:lpstr>Revelation 19:14</vt:lpstr>
      <vt:lpstr>Revelation 19:15a</vt:lpstr>
      <vt:lpstr>Revelation 19:15b</vt:lpstr>
      <vt:lpstr>Revelation 19:16</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Revelation 19:11-21</dc:title>
  <dc:creator>Charlie</dc:creator>
  <cp:lastModifiedBy>Charlie</cp:lastModifiedBy>
  <cp:revision>15</cp:revision>
  <dcterms:created xsi:type="dcterms:W3CDTF">2014-07-02T16:59:15Z</dcterms:created>
  <dcterms:modified xsi:type="dcterms:W3CDTF">2014-07-02T22:47:16Z</dcterms:modified>
</cp:coreProperties>
</file>