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7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79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0" r:id="rId36"/>
    <p:sldId id="292" r:id="rId37"/>
    <p:sldId id="294" r:id="rId38"/>
    <p:sldId id="295" r:id="rId39"/>
    <p:sldId id="296" r:id="rId40"/>
    <p:sldId id="27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1" autoAdjust="0"/>
    <p:restoredTop sz="94660"/>
  </p:normalViewPr>
  <p:slideViewPr>
    <p:cSldViewPr>
      <p:cViewPr varScale="1">
        <p:scale>
          <a:sx n="110" d="100"/>
          <a:sy n="110" d="100"/>
        </p:scale>
        <p:origin x="-163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6/25/2014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6/25/2014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6/25/2014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337560"/>
            <a:ext cx="8991600" cy="2301240"/>
          </a:xfrm>
        </p:spPr>
        <p:txBody>
          <a:bodyPr>
            <a:noAutofit/>
          </a:bodyPr>
          <a:lstStyle/>
          <a:p>
            <a:r>
              <a:rPr lang="en-US" sz="8000" dirty="0" smtClean="0"/>
              <a:t>Revelation 19:7-10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44812"/>
            <a:ext cx="8991600" cy="1752600"/>
          </a:xfrm>
        </p:spPr>
        <p:txBody>
          <a:bodyPr>
            <a:noAutofit/>
          </a:bodyPr>
          <a:lstStyle/>
          <a:p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Wednesday, June 25, 2014</a:t>
            </a:r>
          </a:p>
          <a:p>
            <a:r>
              <a:rPr lang="en-US" sz="5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 Chapel of El Paso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93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Revelation 19:9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4864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he said to me, "Write: 'Blessed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those who are called to the marriage supper of the Lamb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!'"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said to me, "These are the true sayings of God."</a:t>
            </a:r>
          </a:p>
        </p:txBody>
      </p:sp>
    </p:spTree>
    <p:extLst>
      <p:ext uri="{BB962C8B-B14F-4D97-AF65-F5344CB8AC3E}">
        <p14:creationId xmlns:p14="http://schemas.microsoft.com/office/powerpoint/2010/main" val="31775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Revelation 19:10a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fell at his feet to worship him. But he said to me, "See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you do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that!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am your fellow servant, and of your brethren who have the testimony of Jesus. </a:t>
            </a:r>
          </a:p>
        </p:txBody>
      </p:sp>
    </p:spTree>
    <p:extLst>
      <p:ext uri="{BB962C8B-B14F-4D97-AF65-F5344CB8AC3E}">
        <p14:creationId xmlns:p14="http://schemas.microsoft.com/office/powerpoint/2010/main" val="269340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19:10b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God! For the testimony of Jesus is the spirit of prophecy</a:t>
            </a:r>
            <a:r>
              <a:rPr lang="en-US" sz="5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69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01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87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14:1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not your heart be troubled; you believe in God, believe also in Me.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949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14:2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My Father's house are many mansions; if </a:t>
            </a:r>
            <a:r>
              <a:rPr lang="en-US" sz="5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were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en-US" sz="5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so,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would have told you. I go to prepare a place for you.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49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14:3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if I go and prepare a place for you, I will come again and receive you to Myself; that where I am, </a:t>
            </a:r>
            <a:r>
              <a:rPr lang="en-US" sz="5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 may be also.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46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Ephesians 5:25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Husbands, love your wives, just as Christ also loved the church and gave Himself for her,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27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John 3:16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067800" cy="54864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God so loved the world that He gave His only begotten Son, that whoever believes in Him should not perish but have everlasting life.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7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Revelation 19:1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4864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these things I heard a loud voice of a great multitude in heaven, saying, "Alleluia! Salvation and glory and honor and power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belong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the Lord our God!</a:t>
            </a:r>
          </a:p>
        </p:txBody>
      </p:sp>
    </p:spTree>
    <p:extLst>
      <p:ext uri="{BB962C8B-B14F-4D97-AF65-F5344CB8AC3E}">
        <p14:creationId xmlns:p14="http://schemas.microsoft.com/office/powerpoint/2010/main" val="22981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2 Corinthians 11:2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067800" cy="54864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I am jealous for you with godly jealousy. For I have betrothed you to one husband, that I may present </a:t>
            </a:r>
            <a:r>
              <a:rPr lang="en-US" sz="5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as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chaste virgin to Christ.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562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4:16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7150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Lord Himself will descend from heaven with a shout, with the voice of an archangel, and with the trumpet of God. And the dead in Christ will rise first.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046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8392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1 Thessalonians 4:17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we who are alive 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remain shall be </a:t>
            </a:r>
            <a:r>
              <a:rPr lang="en-US" sz="55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caught up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together with them in the clouds to meet the Lord in the air. And thus we shall always be with the Lord.</a:t>
            </a:r>
            <a:endParaRPr lang="en-US" sz="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584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19:7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2578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be glad and rejoice and give Him glory, for the marriage of the Lamb has come, and His wife has made herself ready."</a:t>
            </a:r>
          </a:p>
        </p:txBody>
      </p:sp>
    </p:spTree>
    <p:extLst>
      <p:ext uri="{BB962C8B-B14F-4D97-AF65-F5344CB8AC3E}">
        <p14:creationId xmlns:p14="http://schemas.microsoft.com/office/powerpoint/2010/main" val="34031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19:8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2578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her it was granted to be arrayed in fine linen, clean and bright, for the fine linen is the righteous acts of the saints.</a:t>
            </a:r>
          </a:p>
        </p:txBody>
      </p:sp>
    </p:spTree>
    <p:extLst>
      <p:ext uri="{BB962C8B-B14F-4D97-AF65-F5344CB8AC3E}">
        <p14:creationId xmlns:p14="http://schemas.microsoft.com/office/powerpoint/2010/main" val="26840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Zechariah 3:1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he showed me Joshua the high priest standing before the Angel of the LORD, and Satan standing at his right hand to oppose him.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40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Zechariah 3:2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1502" y="1066800"/>
            <a:ext cx="9067800" cy="52578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LORD said to Satan, "The LORD rebuke you, Satan! The LORD who has chosen Jerusalem rebuke you!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this not a brand plucked from the fire?"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46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Zechariah 3:3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Joshua was clothed with filthy garments, and was standing before the Angel.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05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Zechariah 3:4a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He answered and spoke to those who stood before Him, saying, "Take away the filthy garments from him</a:t>
            </a:r>
            <a:r>
              <a:rPr lang="en-US" sz="5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826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Zechariah 3:4b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him He said, "See, I have removed your iniquity from you, and I will clothe you with rich robes."</a:t>
            </a:r>
          </a:p>
        </p:txBody>
      </p:sp>
    </p:spTree>
    <p:extLst>
      <p:ext uri="{BB962C8B-B14F-4D97-AF65-F5344CB8AC3E}">
        <p14:creationId xmlns:p14="http://schemas.microsoft.com/office/powerpoint/2010/main" val="283886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Revelation 19:2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8674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true and righteous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His judgments, because He has judged the great harlot who corrupted the earth with her fornication; and He has avenged on her the blood of His servants </a:t>
            </a:r>
            <a:r>
              <a:rPr lang="en-US" sz="5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shed</a:t>
            </a:r>
            <a:r>
              <a:rPr lang="en-US" sz="5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her."</a:t>
            </a:r>
          </a:p>
        </p:txBody>
      </p:sp>
    </p:spTree>
    <p:extLst>
      <p:ext uri="{BB962C8B-B14F-4D97-AF65-F5344CB8AC3E}">
        <p14:creationId xmlns:p14="http://schemas.microsoft.com/office/powerpoint/2010/main" val="359948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Zechariah 3:5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said, "Let them put a clean turban on his head." So they put a clean turban on his head, and they put the clothes on him. And the Angel of the LORD stood by.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11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Isaiah 64:6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we are all like an unclean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thing,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all our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righteousnesses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like filthy rags; We all fade as a leaf, And our iniquities, like the wind, Have taken us away.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400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61:10a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41921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greatly rejoice in the LORD, My soul shall be joyful in my God; For He has clothed me with the garments of salvation, 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56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Isaiah 61:10b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has covered me with the robe of righteousness, As a bridegroom decks 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himself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ornaments, And as a bride adorns </a:t>
            </a:r>
            <a:r>
              <a:rPr lang="en-US" sz="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herself</a:t>
            </a:r>
            <a:r>
              <a:rPr lang="en-US" sz="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her jewels.</a:t>
            </a:r>
          </a:p>
        </p:txBody>
      </p:sp>
    </p:spTree>
    <p:extLst>
      <p:ext uri="{BB962C8B-B14F-4D97-AF65-F5344CB8AC3E}">
        <p14:creationId xmlns:p14="http://schemas.microsoft.com/office/powerpoint/2010/main" val="19265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19:8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2578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her it was granted to be arrayed in fine linen, clean and bright, for the fine linen is the righteous acts of the saints.</a:t>
            </a:r>
          </a:p>
        </p:txBody>
      </p:sp>
    </p:spTree>
    <p:extLst>
      <p:ext uri="{BB962C8B-B14F-4D97-AF65-F5344CB8AC3E}">
        <p14:creationId xmlns:p14="http://schemas.microsoft.com/office/powerpoint/2010/main" val="265675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Corinthians 5:9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816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Therefore we make it our aim, whether present or absent, to be well pleasing to Him.</a:t>
            </a:r>
            <a:endParaRPr lang="en-US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15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10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2 Corinthians 5:10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we must all appear before the judgment seat of Christ, that each one may receive the things </a:t>
            </a:r>
            <a:r>
              <a:rPr lang="en-US" sz="53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</a:t>
            </a:r>
            <a:r>
              <a:rPr lang="en-US" sz="5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the body, according to what he has done, whether good or bad.</a:t>
            </a:r>
            <a:endParaRPr lang="en-US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71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Revelation 19:9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4864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he said to me, "Write: 'Blessed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those who are called to the marriage supper of the Lamb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!'" 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 said to me, "These are the true sayings of God."</a:t>
            </a:r>
          </a:p>
        </p:txBody>
      </p:sp>
    </p:spTree>
    <p:extLst>
      <p:ext uri="{BB962C8B-B14F-4D97-AF65-F5344CB8AC3E}">
        <p14:creationId xmlns:p14="http://schemas.microsoft.com/office/powerpoint/2010/main" val="257568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Revelation 19:10a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067800" cy="57912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fell at his feet to worship him. But he said to me, "See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you do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en-US" sz="5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that!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am your fellow servant, and of your brethren who have the testimony of Jesus. </a:t>
            </a:r>
          </a:p>
        </p:txBody>
      </p:sp>
    </p:spTree>
    <p:extLst>
      <p:ext uri="{BB962C8B-B14F-4D97-AF65-F5344CB8AC3E}">
        <p14:creationId xmlns:p14="http://schemas.microsoft.com/office/powerpoint/2010/main" val="338317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19:10b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 God! For the testimony of Jesus is the spirit of prophecy</a:t>
            </a:r>
            <a:r>
              <a:rPr lang="en-US" sz="5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."</a:t>
            </a:r>
            <a:endParaRPr lang="en-US" sz="5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102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19:3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257800"/>
          </a:xfrm>
        </p:spPr>
        <p:txBody>
          <a:bodyPr>
            <a:norm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Again they said, "Alleluia! Her smoke rises up forever and ever!"</a:t>
            </a:r>
          </a:p>
        </p:txBody>
      </p:sp>
    </p:spTree>
    <p:extLst>
      <p:ext uri="{BB962C8B-B14F-4D97-AF65-F5344CB8AC3E}">
        <p14:creationId xmlns:p14="http://schemas.microsoft.com/office/powerpoint/2010/main" val="8558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3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53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19:4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2578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the twenty-four elders and the four living creatures fell down and worshiped God who sat on the throne, saying, "Amen! Alleluia!"</a:t>
            </a:r>
          </a:p>
        </p:txBody>
      </p:sp>
    </p:spTree>
    <p:extLst>
      <p:ext uri="{BB962C8B-B14F-4D97-AF65-F5344CB8AC3E}">
        <p14:creationId xmlns:p14="http://schemas.microsoft.com/office/powerpoint/2010/main" val="229060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19:5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6362" cy="52578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Then a voice came from the throne, saying, "Praise our God, all you His servants and those who fear Him, both small and great!"</a:t>
            </a:r>
          </a:p>
        </p:txBody>
      </p:sp>
    </p:spTree>
    <p:extLst>
      <p:ext uri="{BB962C8B-B14F-4D97-AF65-F5344CB8AC3E}">
        <p14:creationId xmlns:p14="http://schemas.microsoft.com/office/powerpoint/2010/main" val="60612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>
            <a:noAutofit/>
          </a:bodyPr>
          <a:lstStyle/>
          <a:p>
            <a:r>
              <a:rPr lang="en-US" sz="7200" dirty="0" smtClean="0"/>
              <a:t>Revelation 19:6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067800" cy="58674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heard, as it were, the voice of a great multitude, as the sound of many waters and as the sound of mighty </a:t>
            </a:r>
            <a:r>
              <a:rPr lang="en-US" sz="5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thunderings</a:t>
            </a:r>
            <a:r>
              <a:rPr lang="en-US" sz="5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saying, "Alleluia! For the Lord God Omnipotent reigns!</a:t>
            </a:r>
          </a:p>
        </p:txBody>
      </p:sp>
    </p:spTree>
    <p:extLst>
      <p:ext uri="{BB962C8B-B14F-4D97-AF65-F5344CB8AC3E}">
        <p14:creationId xmlns:p14="http://schemas.microsoft.com/office/powerpoint/2010/main" val="113186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19:7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2578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be glad and rejoice and give Him glory, for the marriage of the Lamb has come, and His wife has made herself ready."</a:t>
            </a:r>
          </a:p>
        </p:txBody>
      </p:sp>
    </p:spTree>
    <p:extLst>
      <p:ext uri="{BB962C8B-B14F-4D97-AF65-F5344CB8AC3E}">
        <p14:creationId xmlns:p14="http://schemas.microsoft.com/office/powerpoint/2010/main" val="206758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Revelation 19:8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067800" cy="5257800"/>
          </a:xfrm>
        </p:spPr>
        <p:txBody>
          <a:bodyPr>
            <a:noAutofit/>
          </a:bodyPr>
          <a:lstStyle/>
          <a:p>
            <a:pPr marL="36576" indent="0" algn="just">
              <a:buNone/>
            </a:pPr>
            <a:r>
              <a:rPr lang="en-US" sz="5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to her it was granted to be arrayed in fine linen, clean and bright, for the fine linen is the righteous acts of the saints.</a:t>
            </a:r>
          </a:p>
        </p:txBody>
      </p:sp>
    </p:spTree>
    <p:extLst>
      <p:ext uri="{BB962C8B-B14F-4D97-AF65-F5344CB8AC3E}">
        <p14:creationId xmlns:p14="http://schemas.microsoft.com/office/powerpoint/2010/main" val="396948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234</TotalTime>
  <Words>1147</Words>
  <Application>Microsoft Office PowerPoint</Application>
  <PresentationFormat>On-screen Show (4:3)</PresentationFormat>
  <Paragraphs>75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Theme</vt:lpstr>
      <vt:lpstr>Revelation 19:7-10</vt:lpstr>
      <vt:lpstr>Revelation 19:1</vt:lpstr>
      <vt:lpstr>Revelation 19:2</vt:lpstr>
      <vt:lpstr>Revelation 19:3</vt:lpstr>
      <vt:lpstr>Revelation 19:4</vt:lpstr>
      <vt:lpstr>Revelation 19:5</vt:lpstr>
      <vt:lpstr>Revelation 19:6</vt:lpstr>
      <vt:lpstr>Revelation 19:7</vt:lpstr>
      <vt:lpstr>Revelation 19:8</vt:lpstr>
      <vt:lpstr>Revelation 19:9</vt:lpstr>
      <vt:lpstr>Revelation 19:10a</vt:lpstr>
      <vt:lpstr>Revelation 19:10b</vt:lpstr>
      <vt:lpstr>PowerPoint Presentation</vt:lpstr>
      <vt:lpstr>PowerPoint Presentation</vt:lpstr>
      <vt:lpstr>John 14:1</vt:lpstr>
      <vt:lpstr>John 14:2</vt:lpstr>
      <vt:lpstr>John 14:3</vt:lpstr>
      <vt:lpstr>Ephesians 5:25</vt:lpstr>
      <vt:lpstr>John 3:16</vt:lpstr>
      <vt:lpstr>2 Corinthians 11:2</vt:lpstr>
      <vt:lpstr>1 Thessalonians 4:16</vt:lpstr>
      <vt:lpstr>1 Thessalonians 4:17</vt:lpstr>
      <vt:lpstr>Revelation 19:7</vt:lpstr>
      <vt:lpstr>Revelation 19:8</vt:lpstr>
      <vt:lpstr>Zechariah 3:1</vt:lpstr>
      <vt:lpstr>Zechariah 3:2</vt:lpstr>
      <vt:lpstr>Zechariah 3:3</vt:lpstr>
      <vt:lpstr>Zechariah 3:4a</vt:lpstr>
      <vt:lpstr>Zechariah 3:4b</vt:lpstr>
      <vt:lpstr>Zechariah 3:5</vt:lpstr>
      <vt:lpstr>Isaiah 64:6</vt:lpstr>
      <vt:lpstr>Isaiah 61:10a</vt:lpstr>
      <vt:lpstr>Isaiah 61:10b</vt:lpstr>
      <vt:lpstr>Revelation 19:8</vt:lpstr>
      <vt:lpstr>2 Corinthians 5:9</vt:lpstr>
      <vt:lpstr>2 Corinthians 5:10</vt:lpstr>
      <vt:lpstr>Revelation 19:9</vt:lpstr>
      <vt:lpstr>Revelation 19:10a</vt:lpstr>
      <vt:lpstr>Revelation 19:10b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Revelation 19:7-10</dc:title>
  <dc:creator>Charlie</dc:creator>
  <cp:lastModifiedBy>Charlie</cp:lastModifiedBy>
  <cp:revision>10</cp:revision>
  <dcterms:created xsi:type="dcterms:W3CDTF">2014-06-25T18:05:54Z</dcterms:created>
  <dcterms:modified xsi:type="dcterms:W3CDTF">2014-06-25T22:00:12Z</dcterms:modified>
</cp:coreProperties>
</file>