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0" r:id="rId15"/>
    <p:sldId id="269"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5" r:id="rId30"/>
    <p:sldId id="286" r:id="rId31"/>
    <p:sldId id="284" r:id="rId32"/>
    <p:sldId id="287" r:id="rId33"/>
    <p:sldId id="288" r:id="rId34"/>
    <p:sldId id="289" r:id="rId35"/>
    <p:sldId id="290" r:id="rId36"/>
    <p:sldId id="291" r:id="rId37"/>
    <p:sldId id="292" r:id="rId38"/>
    <p:sldId id="293" r:id="rId39"/>
    <p:sldId id="295" r:id="rId40"/>
    <p:sldId id="294" r:id="rId41"/>
    <p:sldId id="296" r:id="rId42"/>
    <p:sldId id="297" r:id="rId43"/>
    <p:sldId id="298" r:id="rId44"/>
    <p:sldId id="300" r:id="rId45"/>
    <p:sldId id="301" r:id="rId46"/>
    <p:sldId id="299" r:id="rId47"/>
    <p:sldId id="302" r:id="rId48"/>
    <p:sldId id="303" r:id="rId49"/>
    <p:sldId id="304" r:id="rId50"/>
    <p:sldId id="305" r:id="rId51"/>
    <p:sldId id="306" r:id="rId52"/>
    <p:sldId id="307" r:id="rId53"/>
    <p:sldId id="308" r:id="rId54"/>
    <p:sldId id="309" r:id="rId5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32"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6/4/2014</a:t>
            </a:fld>
            <a:endParaRPr lang="en-US"/>
          </a:p>
        </p:txBody>
      </p:sp>
      <p:sp>
        <p:nvSpPr>
          <p:cNvPr id="19" name="Footer Placeholder 18"/>
          <p:cNvSpPr>
            <a:spLocks noGrp="1"/>
          </p:cNvSpPr>
          <p:nvPr>
            <p:ph type="ftr" sz="quarter" idx="11"/>
          </p:nvPr>
        </p:nvSpPr>
        <p:spPr/>
        <p:txBody>
          <a:bodyPr/>
          <a:lstStyle/>
          <a:p>
            <a:endParaRPr kumimoji="0" lang="en-US"/>
          </a:p>
        </p:txBody>
      </p:sp>
      <p:sp>
        <p:nvSpPr>
          <p:cNvPr id="27" name="Slide Number Placeholder 26"/>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6/4/2014</a:t>
            </a:fld>
            <a:endParaRPr lang="en-US" dirty="0"/>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6/4/2014</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6/4/2014</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6/4/2014</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6/4/2014</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6/4/2014</a:t>
            </a:fld>
            <a:endParaRPr lang="en-US"/>
          </a:p>
        </p:txBody>
      </p:sp>
      <p:sp>
        <p:nvSpPr>
          <p:cNvPr id="8" name="Footer Placeholder 7"/>
          <p:cNvSpPr>
            <a:spLocks noGrp="1"/>
          </p:cNvSpPr>
          <p:nvPr>
            <p:ph type="ftr" sz="quarter" idx="11"/>
          </p:nvPr>
        </p:nvSpPr>
        <p:spPr/>
        <p:txBody>
          <a:bodyPr/>
          <a:lstStyle/>
          <a:p>
            <a:endParaRPr kumimoji="0" lang="en-US"/>
          </a:p>
        </p:txBody>
      </p:sp>
      <p:sp>
        <p:nvSpPr>
          <p:cNvPr id="9" name="Slide Number Placeholder 8"/>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6/4/2014</a:t>
            </a:fld>
            <a:endParaRPr lang="en-US"/>
          </a:p>
        </p:txBody>
      </p:sp>
      <p:sp>
        <p:nvSpPr>
          <p:cNvPr id="8" name="Slide Number Placeholder 7"/>
          <p:cNvSpPr>
            <a:spLocks noGrp="1"/>
          </p:cNvSpPr>
          <p:nvPr>
            <p:ph type="sldNum" sz="quarter" idx="11"/>
          </p:nvPr>
        </p:nvSpPr>
        <p:spPr/>
        <p:txBody>
          <a:bodyPr/>
          <a:lstStyle/>
          <a:p>
            <a:fld id="{2AA957AF-53C0-420B-9C2D-77DB1416566C}" type="slidenum">
              <a:rPr kumimoji="0" lang="en-US" smtClean="0"/>
              <a:pPr eaLnBrk="1" latinLnBrk="0" hangingPunct="1"/>
              <a:t>‹#›</a:t>
            </a:fld>
            <a:endParaRPr kumimoji="0" lang="en-US"/>
          </a:p>
        </p:txBody>
      </p:sp>
      <p:sp>
        <p:nvSpPr>
          <p:cNvPr id="9" name="Footer Placeholder 8"/>
          <p:cNvSpPr>
            <a:spLocks noGrp="1"/>
          </p:cNvSpPr>
          <p:nvPr>
            <p:ph type="ftr" sz="quarter" idx="12"/>
          </p:nvPr>
        </p:nvSpPr>
        <p:spPr/>
        <p:txBody>
          <a:bodyPr/>
          <a:lstStyle/>
          <a:p>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6/4/2014</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6/4/2014</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a:xfrm>
            <a:off x="8156448" y="6422064"/>
            <a:ext cx="762000" cy="365125"/>
          </a:xfrm>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pPr eaLnBrk="1" latinLnBrk="0" hangingPunct="1"/>
            <a:fld id="{E637BB6B-EE1B-48FB-8575-0D55C373DE88}" type="datetimeFigureOut">
              <a:rPr lang="en-US" smtClean="0"/>
              <a:pPr eaLnBrk="1" latinLnBrk="0" hangingPunct="1"/>
              <a:t>6/4/2014</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pPr eaLnBrk="1" latinLnBrk="0" hangingPunct="1"/>
            <a:fld id="{E637BB6B-EE1B-48FB-8575-0D55C373DE88}" type="datetimeFigureOut">
              <a:rPr lang="en-US" smtClean="0"/>
              <a:pPr eaLnBrk="1" latinLnBrk="0" hangingPunct="1"/>
              <a:t>6/4/2014</a:t>
            </a:fld>
            <a:endParaRPr lang="en-US" sz="1000">
              <a:solidFill>
                <a:schemeClr val="tx2">
                  <a:shade val="50000"/>
                </a:schemeClr>
              </a:solidFill>
            </a:endParaRPr>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pPr algn="ctr" eaLnBrk="1" latinLnBrk="0" hangingPunct="1"/>
            <a:endParaRPr kumimoji="0" lang="en-US" sz="1000" dirty="0">
              <a:solidFill>
                <a:schemeClr val="tx2">
                  <a:shade val="50000"/>
                </a:schemeClr>
              </a:solidFill>
            </a:endParaRPr>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2AA957AF-53C0-420B-9C2D-77DB1416566C}" type="slidenum">
              <a:rPr kumimoji="0" lang="en-US" smtClean="0"/>
              <a:pPr eaLnBrk="1" latinLnBrk="0" hangingPunct="1"/>
              <a:t>‹#›</a:t>
            </a:fld>
            <a:endParaRPr kumimoji="0" lang="en-US" sz="1000" dirty="0">
              <a:solidFill>
                <a:schemeClr val="tx2">
                  <a:shade val="50000"/>
                </a:schemeClr>
              </a:solidFill>
            </a:endParaRP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3337560"/>
            <a:ext cx="8991600" cy="2301240"/>
          </a:xfrm>
        </p:spPr>
        <p:txBody>
          <a:bodyPr>
            <a:noAutofit/>
          </a:bodyPr>
          <a:lstStyle/>
          <a:p>
            <a:r>
              <a:rPr lang="en-US" sz="8000" dirty="0" smtClean="0"/>
              <a:t>Revelation </a:t>
            </a:r>
            <a:r>
              <a:rPr lang="en-US" sz="8000" dirty="0" smtClean="0"/>
              <a:t>19:1-6</a:t>
            </a:r>
            <a:endParaRPr lang="en-US" sz="8000" dirty="0"/>
          </a:p>
        </p:txBody>
      </p:sp>
      <p:sp>
        <p:nvSpPr>
          <p:cNvPr id="3" name="Subtitle 2"/>
          <p:cNvSpPr>
            <a:spLocks noGrp="1"/>
          </p:cNvSpPr>
          <p:nvPr>
            <p:ph type="subTitle" idx="1"/>
          </p:nvPr>
        </p:nvSpPr>
        <p:spPr>
          <a:xfrm>
            <a:off x="76200" y="1544812"/>
            <a:ext cx="8991600" cy="1752600"/>
          </a:xfrm>
        </p:spPr>
        <p:txBody>
          <a:bodyPr>
            <a:noAutofit/>
          </a:bodyPr>
          <a:lstStyle/>
          <a:p>
            <a:r>
              <a:rPr lang="en-US" sz="5600" b="1" dirty="0" smtClean="0">
                <a:effectLst>
                  <a:outerShdw blurRad="38100" dist="38100" dir="2700000" algn="tl">
                    <a:srgbClr val="000000">
                      <a:alpha val="43137"/>
                    </a:srgbClr>
                  </a:outerShdw>
                </a:effectLst>
              </a:rPr>
              <a:t>Wednesday, June 4, 2014</a:t>
            </a:r>
          </a:p>
          <a:p>
            <a:r>
              <a:rPr lang="en-US" sz="5600" b="1" dirty="0" smtClean="0">
                <a:effectLst>
                  <a:outerShdw blurRad="38100" dist="38100" dir="2700000" algn="tl">
                    <a:srgbClr val="000000">
                      <a:alpha val="43137"/>
                    </a:srgbClr>
                  </a:outerShdw>
                </a:effectLst>
              </a:rPr>
              <a:t>Calvary Chapel of El Paso</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34358797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1143000"/>
          </a:xfrm>
        </p:spPr>
        <p:txBody>
          <a:bodyPr>
            <a:noAutofit/>
          </a:bodyPr>
          <a:lstStyle/>
          <a:p>
            <a:r>
              <a:rPr lang="en-US" sz="7200" dirty="0" smtClean="0"/>
              <a:t>Revelation 19:9</a:t>
            </a:r>
            <a:endParaRPr lang="en-US" sz="7200" dirty="0"/>
          </a:p>
        </p:txBody>
      </p:sp>
      <p:sp>
        <p:nvSpPr>
          <p:cNvPr id="3" name="Content Placeholder 2"/>
          <p:cNvSpPr>
            <a:spLocks noGrp="1"/>
          </p:cNvSpPr>
          <p:nvPr>
            <p:ph idx="1"/>
          </p:nvPr>
        </p:nvSpPr>
        <p:spPr>
          <a:xfrm>
            <a:off x="0" y="990600"/>
            <a:ext cx="9067800" cy="5486400"/>
          </a:xfrm>
        </p:spPr>
        <p:txBody>
          <a:bodyPr>
            <a:noAutofit/>
          </a:bodyPr>
          <a:lstStyle/>
          <a:p>
            <a:pPr marL="36576" indent="0" algn="just">
              <a:buNone/>
            </a:pPr>
            <a:r>
              <a:rPr lang="en-US" sz="5400" b="1" dirty="0">
                <a:effectLst>
                  <a:outerShdw blurRad="38100" dist="38100" dir="2700000" algn="tl">
                    <a:srgbClr val="000000">
                      <a:alpha val="43137"/>
                    </a:srgbClr>
                  </a:outerShdw>
                </a:effectLst>
              </a:rPr>
              <a:t>Then he said to me, "Write: 'Blessed </a:t>
            </a:r>
            <a:r>
              <a:rPr lang="en-US" sz="5400" b="1" i="1" dirty="0">
                <a:effectLst>
                  <a:outerShdw blurRad="38100" dist="38100" dir="2700000" algn="tl">
                    <a:srgbClr val="000000">
                      <a:alpha val="43137"/>
                    </a:srgbClr>
                  </a:outerShdw>
                </a:effectLst>
              </a:rPr>
              <a:t>are</a:t>
            </a:r>
            <a:r>
              <a:rPr lang="en-US" sz="5400" b="1" dirty="0">
                <a:effectLst>
                  <a:outerShdw blurRad="38100" dist="38100" dir="2700000" algn="tl">
                    <a:srgbClr val="000000">
                      <a:alpha val="43137"/>
                    </a:srgbClr>
                  </a:outerShdw>
                </a:effectLst>
              </a:rPr>
              <a:t> those who are called to the marriage supper of the Lamb</a:t>
            </a:r>
            <a:r>
              <a:rPr lang="en-US" sz="5400" b="1" dirty="0" smtClean="0">
                <a:effectLst>
                  <a:outerShdw blurRad="38100" dist="38100" dir="2700000" algn="tl">
                    <a:srgbClr val="000000">
                      <a:alpha val="43137"/>
                    </a:srgbClr>
                  </a:outerShdw>
                </a:effectLst>
              </a:rPr>
              <a:t>!'" </a:t>
            </a:r>
            <a:r>
              <a:rPr lang="en-US" sz="5400" b="1" dirty="0">
                <a:effectLst>
                  <a:outerShdw blurRad="38100" dist="38100" dir="2700000" algn="tl">
                    <a:srgbClr val="000000">
                      <a:alpha val="43137"/>
                    </a:srgbClr>
                  </a:outerShdw>
                </a:effectLst>
              </a:rPr>
              <a:t>And he said to me, "These are the true sayings of God."</a:t>
            </a:r>
          </a:p>
        </p:txBody>
      </p:sp>
    </p:spTree>
    <p:extLst>
      <p:ext uri="{BB962C8B-B14F-4D97-AF65-F5344CB8AC3E}">
        <p14:creationId xmlns:p14="http://schemas.microsoft.com/office/powerpoint/2010/main" val="31316226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7467600" cy="1143000"/>
          </a:xfrm>
        </p:spPr>
        <p:txBody>
          <a:bodyPr>
            <a:noAutofit/>
          </a:bodyPr>
          <a:lstStyle/>
          <a:p>
            <a:r>
              <a:rPr lang="en-US" sz="7200" dirty="0" smtClean="0"/>
              <a:t>Revelation 19:10a</a:t>
            </a:r>
            <a:endParaRPr lang="en-US" sz="7200" dirty="0"/>
          </a:p>
        </p:txBody>
      </p:sp>
      <p:sp>
        <p:nvSpPr>
          <p:cNvPr id="3" name="Content Placeholder 2"/>
          <p:cNvSpPr>
            <a:spLocks noGrp="1"/>
          </p:cNvSpPr>
          <p:nvPr>
            <p:ph idx="1"/>
          </p:nvPr>
        </p:nvSpPr>
        <p:spPr>
          <a:xfrm>
            <a:off x="0" y="990600"/>
            <a:ext cx="9067800" cy="5791200"/>
          </a:xfrm>
        </p:spPr>
        <p:txBody>
          <a:bodyPr>
            <a:noAutofit/>
          </a:bodyPr>
          <a:lstStyle/>
          <a:p>
            <a:pPr marL="36576" indent="0" algn="just">
              <a:buNone/>
            </a:pPr>
            <a:r>
              <a:rPr lang="en-US" sz="5400" b="1" dirty="0">
                <a:effectLst>
                  <a:outerShdw blurRad="38100" dist="38100" dir="2700000" algn="tl">
                    <a:srgbClr val="000000">
                      <a:alpha val="43137"/>
                    </a:srgbClr>
                  </a:outerShdw>
                </a:effectLst>
              </a:rPr>
              <a:t>And I fell at his feet to worship him. But he said to me, "See </a:t>
            </a:r>
            <a:r>
              <a:rPr lang="en-US" sz="5400" b="1" i="1" dirty="0">
                <a:effectLst>
                  <a:outerShdw blurRad="38100" dist="38100" dir="2700000" algn="tl">
                    <a:srgbClr val="000000">
                      <a:alpha val="43137"/>
                    </a:srgbClr>
                  </a:outerShdw>
                </a:effectLst>
              </a:rPr>
              <a:t>that you do</a:t>
            </a:r>
            <a:r>
              <a:rPr lang="en-US" sz="5400" b="1" dirty="0">
                <a:effectLst>
                  <a:outerShdw blurRad="38100" dist="38100" dir="2700000" algn="tl">
                    <a:srgbClr val="000000">
                      <a:alpha val="43137"/>
                    </a:srgbClr>
                  </a:outerShdw>
                </a:effectLst>
              </a:rPr>
              <a:t> not </a:t>
            </a:r>
            <a:r>
              <a:rPr lang="en-US" sz="5400" b="1" i="1" dirty="0">
                <a:effectLst>
                  <a:outerShdw blurRad="38100" dist="38100" dir="2700000" algn="tl">
                    <a:srgbClr val="000000">
                      <a:alpha val="43137"/>
                    </a:srgbClr>
                  </a:outerShdw>
                </a:effectLst>
              </a:rPr>
              <a:t>do that!</a:t>
            </a:r>
            <a:r>
              <a:rPr lang="en-US" sz="5400" b="1" dirty="0">
                <a:effectLst>
                  <a:outerShdw blurRad="38100" dist="38100" dir="2700000" algn="tl">
                    <a:srgbClr val="000000">
                      <a:alpha val="43137"/>
                    </a:srgbClr>
                  </a:outerShdw>
                </a:effectLst>
              </a:rPr>
              <a:t> I am your fellow servant, and of your brethren who have the testimony of Jesus. </a:t>
            </a:r>
          </a:p>
        </p:txBody>
      </p:sp>
    </p:spTree>
    <p:extLst>
      <p:ext uri="{BB962C8B-B14F-4D97-AF65-F5344CB8AC3E}">
        <p14:creationId xmlns:p14="http://schemas.microsoft.com/office/powerpoint/2010/main" val="2403539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19:10b</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700" b="1" dirty="0">
                <a:effectLst>
                  <a:outerShdw blurRad="38100" dist="38100" dir="2700000" algn="tl">
                    <a:srgbClr val="000000">
                      <a:alpha val="43137"/>
                    </a:srgbClr>
                  </a:outerShdw>
                </a:effectLst>
              </a:rPr>
              <a:t>Worship God! For the testimony of Jesus is the spirit of prophecy</a:t>
            </a:r>
            <a:r>
              <a:rPr lang="en-US" sz="5700" b="1" dirty="0" smtClean="0">
                <a:effectLst>
                  <a:outerShdw blurRad="38100" dist="38100" dir="2700000" algn="tl">
                    <a:srgbClr val="000000">
                      <a:alpha val="43137"/>
                    </a:srgbClr>
                  </a:outerShdw>
                </a:effectLst>
              </a:rPr>
              <a:t>."</a:t>
            </a:r>
            <a:endParaRPr lang="en-US" sz="57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9311369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8626"/>
            <a:ext cx="9130198" cy="684937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3616006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1143000"/>
          </a:xfrm>
        </p:spPr>
        <p:txBody>
          <a:bodyPr>
            <a:noAutofit/>
          </a:bodyPr>
          <a:lstStyle/>
          <a:p>
            <a:r>
              <a:rPr lang="en-US" sz="7200" dirty="0" smtClean="0"/>
              <a:t>Revelation 19:1</a:t>
            </a:r>
            <a:endParaRPr lang="en-US" sz="7200" dirty="0"/>
          </a:p>
        </p:txBody>
      </p:sp>
      <p:sp>
        <p:nvSpPr>
          <p:cNvPr id="3" name="Content Placeholder 2"/>
          <p:cNvSpPr>
            <a:spLocks noGrp="1"/>
          </p:cNvSpPr>
          <p:nvPr>
            <p:ph idx="1"/>
          </p:nvPr>
        </p:nvSpPr>
        <p:spPr>
          <a:xfrm>
            <a:off x="0" y="1066800"/>
            <a:ext cx="9067800" cy="5486400"/>
          </a:xfrm>
        </p:spPr>
        <p:txBody>
          <a:bodyPr>
            <a:noAutofit/>
          </a:bodyPr>
          <a:lstStyle/>
          <a:p>
            <a:pPr marL="36576" indent="0" algn="just">
              <a:buNone/>
            </a:pPr>
            <a:r>
              <a:rPr lang="en-US" sz="5400" b="1" dirty="0">
                <a:effectLst>
                  <a:outerShdw blurRad="38100" dist="38100" dir="2700000" algn="tl">
                    <a:srgbClr val="000000">
                      <a:alpha val="43137"/>
                    </a:srgbClr>
                  </a:outerShdw>
                </a:effectLst>
              </a:rPr>
              <a:t>After these things I heard a loud voice of a great multitude in heaven, saying, "Alleluia! Salvation and glory and honor and power </a:t>
            </a:r>
            <a:r>
              <a:rPr lang="en-US" sz="5400" b="1" i="1" dirty="0">
                <a:effectLst>
                  <a:outerShdw blurRad="38100" dist="38100" dir="2700000" algn="tl">
                    <a:srgbClr val="000000">
                      <a:alpha val="43137"/>
                    </a:srgbClr>
                  </a:outerShdw>
                </a:effectLst>
              </a:rPr>
              <a:t>belong</a:t>
            </a:r>
            <a:r>
              <a:rPr lang="en-US" sz="5400" b="1" dirty="0">
                <a:effectLst>
                  <a:outerShdw blurRad="38100" dist="38100" dir="2700000" algn="tl">
                    <a:srgbClr val="000000">
                      <a:alpha val="43137"/>
                    </a:srgbClr>
                  </a:outerShdw>
                </a:effectLst>
              </a:rPr>
              <a:t> to the Lord our God!</a:t>
            </a:r>
          </a:p>
        </p:txBody>
      </p:sp>
    </p:spTree>
    <p:extLst>
      <p:ext uri="{BB962C8B-B14F-4D97-AF65-F5344CB8AC3E}">
        <p14:creationId xmlns:p14="http://schemas.microsoft.com/office/powerpoint/2010/main" val="266815915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Psalm 66:1</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700" b="1" dirty="0">
                <a:effectLst>
                  <a:outerShdw blurRad="38100" dist="38100" dir="2700000" algn="tl">
                    <a:srgbClr val="000000">
                      <a:alpha val="43137"/>
                    </a:srgbClr>
                  </a:outerShdw>
                </a:effectLst>
              </a:rPr>
              <a:t>Make a </a:t>
            </a:r>
            <a:r>
              <a:rPr lang="en-US" sz="5700" b="1" i="1" u="sng" dirty="0">
                <a:effectLst>
                  <a:outerShdw blurRad="38100" dist="38100" dir="2700000" algn="tl">
                    <a:srgbClr val="000000">
                      <a:alpha val="43137"/>
                    </a:srgbClr>
                  </a:outerShdw>
                </a:effectLst>
              </a:rPr>
              <a:t>joyful noise</a:t>
            </a:r>
            <a:r>
              <a:rPr lang="en-US" sz="5700" b="1" dirty="0">
                <a:effectLst>
                  <a:outerShdw blurRad="38100" dist="38100" dir="2700000" algn="tl">
                    <a:srgbClr val="000000">
                      <a:alpha val="43137"/>
                    </a:srgbClr>
                  </a:outerShdw>
                </a:effectLst>
              </a:rPr>
              <a:t> unto God, all ye lands:</a:t>
            </a:r>
            <a:endParaRPr lang="en-US" sz="57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55280429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Psalm 66:2</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700" b="1" dirty="0">
                <a:effectLst>
                  <a:outerShdw blurRad="38100" dist="38100" dir="2700000" algn="tl">
                    <a:srgbClr val="000000">
                      <a:alpha val="43137"/>
                    </a:srgbClr>
                  </a:outerShdw>
                </a:effectLst>
              </a:rPr>
              <a:t>Sing forth the </a:t>
            </a:r>
            <a:r>
              <a:rPr lang="en-US" sz="5700" b="1" dirty="0" err="1">
                <a:effectLst>
                  <a:outerShdw blurRad="38100" dist="38100" dir="2700000" algn="tl">
                    <a:srgbClr val="000000">
                      <a:alpha val="43137"/>
                    </a:srgbClr>
                  </a:outerShdw>
                </a:effectLst>
              </a:rPr>
              <a:t>honour</a:t>
            </a:r>
            <a:r>
              <a:rPr lang="en-US" sz="5700" b="1" dirty="0">
                <a:effectLst>
                  <a:outerShdw blurRad="38100" dist="38100" dir="2700000" algn="tl">
                    <a:srgbClr val="000000">
                      <a:alpha val="43137"/>
                    </a:srgbClr>
                  </a:outerShdw>
                </a:effectLst>
              </a:rPr>
              <a:t> of his name: make his praise glorious.</a:t>
            </a:r>
            <a:endParaRPr lang="en-US" sz="57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58225310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Psalm 81:1</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700" b="1" dirty="0">
                <a:effectLst>
                  <a:outerShdw blurRad="38100" dist="38100" dir="2700000" algn="tl">
                    <a:srgbClr val="000000">
                      <a:alpha val="43137"/>
                    </a:srgbClr>
                  </a:outerShdw>
                </a:effectLst>
              </a:rPr>
              <a:t>Sing aloud unto God our strength: make a </a:t>
            </a:r>
            <a:r>
              <a:rPr lang="en-US" sz="5700" b="1" i="1" u="sng" dirty="0">
                <a:effectLst>
                  <a:outerShdw blurRad="38100" dist="38100" dir="2700000" algn="tl">
                    <a:srgbClr val="000000">
                      <a:alpha val="43137"/>
                    </a:srgbClr>
                  </a:outerShdw>
                </a:effectLst>
              </a:rPr>
              <a:t>joyful noise</a:t>
            </a:r>
            <a:r>
              <a:rPr lang="en-US" sz="5700" b="1" dirty="0">
                <a:effectLst>
                  <a:outerShdw blurRad="38100" dist="38100" dir="2700000" algn="tl">
                    <a:srgbClr val="000000">
                      <a:alpha val="43137"/>
                    </a:srgbClr>
                  </a:outerShdw>
                </a:effectLst>
              </a:rPr>
              <a:t> unto the God of Jacob.</a:t>
            </a:r>
            <a:endParaRPr lang="en-US" sz="57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65746646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Psalm 95:1</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700" b="1" dirty="0">
                <a:effectLst>
                  <a:outerShdw blurRad="38100" dist="38100" dir="2700000" algn="tl">
                    <a:srgbClr val="000000">
                      <a:alpha val="43137"/>
                    </a:srgbClr>
                  </a:outerShdw>
                </a:effectLst>
              </a:rPr>
              <a:t>O come, let us sing unto the LORD: let us make a </a:t>
            </a:r>
            <a:r>
              <a:rPr lang="en-US" sz="5700" b="1" i="1" u="sng" dirty="0">
                <a:effectLst>
                  <a:outerShdw blurRad="38100" dist="38100" dir="2700000" algn="tl">
                    <a:srgbClr val="000000">
                      <a:alpha val="43137"/>
                    </a:srgbClr>
                  </a:outerShdw>
                </a:effectLst>
              </a:rPr>
              <a:t>joyful noise</a:t>
            </a:r>
            <a:r>
              <a:rPr lang="en-US" sz="5700" b="1" dirty="0">
                <a:effectLst>
                  <a:outerShdw blurRad="38100" dist="38100" dir="2700000" algn="tl">
                    <a:srgbClr val="000000">
                      <a:alpha val="43137"/>
                    </a:srgbClr>
                  </a:outerShdw>
                </a:effectLst>
              </a:rPr>
              <a:t> to the rock of our salvation.</a:t>
            </a:r>
            <a:endParaRPr lang="en-US" sz="57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58273509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Psalm 95:2</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700" b="1" dirty="0">
                <a:effectLst>
                  <a:outerShdw blurRad="38100" dist="38100" dir="2700000" algn="tl">
                    <a:srgbClr val="000000">
                      <a:alpha val="43137"/>
                    </a:srgbClr>
                  </a:outerShdw>
                </a:effectLst>
              </a:rPr>
              <a:t>Let us come before his presence with thanksgiving, and make a </a:t>
            </a:r>
            <a:r>
              <a:rPr lang="en-US" sz="5700" b="1" i="1" u="sng" dirty="0">
                <a:effectLst>
                  <a:outerShdw blurRad="38100" dist="38100" dir="2700000" algn="tl">
                    <a:srgbClr val="000000">
                      <a:alpha val="43137"/>
                    </a:srgbClr>
                  </a:outerShdw>
                </a:effectLst>
              </a:rPr>
              <a:t>joyful noise</a:t>
            </a:r>
            <a:r>
              <a:rPr lang="en-US" sz="5700" b="1" dirty="0">
                <a:effectLst>
                  <a:outerShdw blurRad="38100" dist="38100" dir="2700000" algn="tl">
                    <a:srgbClr val="000000">
                      <a:alpha val="43137"/>
                    </a:srgbClr>
                  </a:outerShdw>
                </a:effectLst>
              </a:rPr>
              <a:t> unto him with psalms.</a:t>
            </a:r>
            <a:endParaRPr lang="en-US" sz="57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2517625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1143000"/>
          </a:xfrm>
        </p:spPr>
        <p:txBody>
          <a:bodyPr>
            <a:noAutofit/>
          </a:bodyPr>
          <a:lstStyle/>
          <a:p>
            <a:r>
              <a:rPr lang="en-US" sz="7200" dirty="0" smtClean="0"/>
              <a:t>Revelation 19:1</a:t>
            </a:r>
            <a:endParaRPr lang="en-US" sz="7200" dirty="0"/>
          </a:p>
        </p:txBody>
      </p:sp>
      <p:sp>
        <p:nvSpPr>
          <p:cNvPr id="3" name="Content Placeholder 2"/>
          <p:cNvSpPr>
            <a:spLocks noGrp="1"/>
          </p:cNvSpPr>
          <p:nvPr>
            <p:ph idx="1"/>
          </p:nvPr>
        </p:nvSpPr>
        <p:spPr>
          <a:xfrm>
            <a:off x="0" y="1066800"/>
            <a:ext cx="9067800" cy="5486400"/>
          </a:xfrm>
        </p:spPr>
        <p:txBody>
          <a:bodyPr>
            <a:noAutofit/>
          </a:bodyPr>
          <a:lstStyle/>
          <a:p>
            <a:pPr marL="36576" indent="0" algn="just">
              <a:buNone/>
            </a:pPr>
            <a:r>
              <a:rPr lang="en-US" sz="5400" b="1" dirty="0">
                <a:effectLst>
                  <a:outerShdw blurRad="38100" dist="38100" dir="2700000" algn="tl">
                    <a:srgbClr val="000000">
                      <a:alpha val="43137"/>
                    </a:srgbClr>
                  </a:outerShdw>
                </a:effectLst>
              </a:rPr>
              <a:t>After these things I heard a loud voice of a great multitude in heaven, saying, "Alleluia! Salvation and glory and honor and power </a:t>
            </a:r>
            <a:r>
              <a:rPr lang="en-US" sz="5400" b="1" i="1" dirty="0">
                <a:effectLst>
                  <a:outerShdw blurRad="38100" dist="38100" dir="2700000" algn="tl">
                    <a:srgbClr val="000000">
                      <a:alpha val="43137"/>
                    </a:srgbClr>
                  </a:outerShdw>
                </a:effectLst>
              </a:rPr>
              <a:t>belong</a:t>
            </a:r>
            <a:r>
              <a:rPr lang="en-US" sz="5400" b="1" dirty="0">
                <a:effectLst>
                  <a:outerShdw blurRad="38100" dist="38100" dir="2700000" algn="tl">
                    <a:srgbClr val="000000">
                      <a:alpha val="43137"/>
                    </a:srgbClr>
                  </a:outerShdw>
                </a:effectLst>
              </a:rPr>
              <a:t> to the Lord our God!</a:t>
            </a:r>
          </a:p>
        </p:txBody>
      </p:sp>
    </p:spTree>
    <p:extLst>
      <p:ext uri="{BB962C8B-B14F-4D97-AF65-F5344CB8AC3E}">
        <p14:creationId xmlns:p14="http://schemas.microsoft.com/office/powerpoint/2010/main" val="410224459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Psalm 98:4</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700" b="1" dirty="0">
                <a:effectLst>
                  <a:outerShdw blurRad="38100" dist="38100" dir="2700000" algn="tl">
                    <a:srgbClr val="000000">
                      <a:alpha val="43137"/>
                    </a:srgbClr>
                  </a:outerShdw>
                </a:effectLst>
              </a:rPr>
              <a:t>Make a </a:t>
            </a:r>
            <a:r>
              <a:rPr lang="en-US" sz="5700" b="1" i="1" u="sng" dirty="0">
                <a:effectLst>
                  <a:outerShdw blurRad="38100" dist="38100" dir="2700000" algn="tl">
                    <a:srgbClr val="000000">
                      <a:alpha val="43137"/>
                    </a:srgbClr>
                  </a:outerShdw>
                </a:effectLst>
              </a:rPr>
              <a:t>joyful noise</a:t>
            </a:r>
            <a:r>
              <a:rPr lang="en-US" sz="5700" b="1" dirty="0">
                <a:effectLst>
                  <a:outerShdw blurRad="38100" dist="38100" dir="2700000" algn="tl">
                    <a:srgbClr val="000000">
                      <a:alpha val="43137"/>
                    </a:srgbClr>
                  </a:outerShdw>
                </a:effectLst>
              </a:rPr>
              <a:t> unto the LORD, all the earth: make a loud noise, and rejoice, and sing praise.</a:t>
            </a:r>
            <a:endParaRPr lang="en-US" sz="57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21091111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Psalm 98:6</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700" b="1" dirty="0">
                <a:effectLst>
                  <a:outerShdw blurRad="38100" dist="38100" dir="2700000" algn="tl">
                    <a:srgbClr val="000000">
                      <a:alpha val="43137"/>
                    </a:srgbClr>
                  </a:outerShdw>
                </a:effectLst>
              </a:rPr>
              <a:t>With trumpets and sound of cornet make a </a:t>
            </a:r>
            <a:r>
              <a:rPr lang="en-US" sz="5700" b="1" i="1" u="sng" dirty="0">
                <a:effectLst>
                  <a:outerShdw blurRad="38100" dist="38100" dir="2700000" algn="tl">
                    <a:srgbClr val="000000">
                      <a:alpha val="43137"/>
                    </a:srgbClr>
                  </a:outerShdw>
                </a:effectLst>
              </a:rPr>
              <a:t>joyful noise</a:t>
            </a:r>
            <a:r>
              <a:rPr lang="en-US" sz="5700" b="1" dirty="0">
                <a:effectLst>
                  <a:outerShdw blurRad="38100" dist="38100" dir="2700000" algn="tl">
                    <a:srgbClr val="000000">
                      <a:alpha val="43137"/>
                    </a:srgbClr>
                  </a:outerShdw>
                </a:effectLst>
              </a:rPr>
              <a:t> before the LORD, the King</a:t>
            </a:r>
            <a:r>
              <a:rPr lang="en-US" sz="5700" b="1" dirty="0" smtClean="0">
                <a:effectLst>
                  <a:outerShdw blurRad="38100" dist="38100" dir="2700000" algn="tl">
                    <a:srgbClr val="000000">
                      <a:alpha val="43137"/>
                    </a:srgbClr>
                  </a:outerShdw>
                </a:effectLst>
              </a:rPr>
              <a:t>.</a:t>
            </a:r>
            <a:endParaRPr lang="en-US" sz="57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26540397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7:9a</a:t>
            </a:r>
            <a:endParaRPr lang="en-US" sz="7200" dirty="0"/>
          </a:p>
        </p:txBody>
      </p:sp>
      <p:sp>
        <p:nvSpPr>
          <p:cNvPr id="3" name="Content Placeholder 2"/>
          <p:cNvSpPr>
            <a:spLocks noGrp="1"/>
          </p:cNvSpPr>
          <p:nvPr>
            <p:ph idx="1"/>
          </p:nvPr>
        </p:nvSpPr>
        <p:spPr>
          <a:xfrm>
            <a:off x="0" y="1524000"/>
            <a:ext cx="9067800" cy="5486400"/>
          </a:xfrm>
        </p:spPr>
        <p:txBody>
          <a:bodyPr>
            <a:normAutofit lnSpcReduction="10000"/>
          </a:bodyPr>
          <a:lstStyle/>
          <a:p>
            <a:pPr marL="36576" indent="0" algn="just">
              <a:buNone/>
            </a:pPr>
            <a:r>
              <a:rPr lang="en-US" sz="6000" b="1" dirty="0">
                <a:effectLst>
                  <a:outerShdw blurRad="38100" dist="38100" dir="2700000" algn="tl">
                    <a:srgbClr val="000000">
                      <a:alpha val="43137"/>
                    </a:srgbClr>
                  </a:outerShdw>
                </a:effectLst>
              </a:rPr>
              <a:t>After these things I looked, and behold, a great multitude which no one could number, of all nations, tribes, peoples, and tongues,</a:t>
            </a:r>
            <a:endParaRPr lang="en-US" sz="57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17785263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7:9b</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700" b="1" dirty="0">
                <a:effectLst>
                  <a:outerShdw blurRad="38100" dist="38100" dir="2700000" algn="tl">
                    <a:srgbClr val="000000">
                      <a:alpha val="43137"/>
                    </a:srgbClr>
                  </a:outerShdw>
                </a:effectLst>
              </a:rPr>
              <a:t>standing before the throne and before the Lamb, clothed with white robes, with palm branches in their hands,</a:t>
            </a:r>
          </a:p>
        </p:txBody>
      </p:sp>
    </p:spTree>
    <p:extLst>
      <p:ext uri="{BB962C8B-B14F-4D97-AF65-F5344CB8AC3E}">
        <p14:creationId xmlns:p14="http://schemas.microsoft.com/office/powerpoint/2010/main" val="119762599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7:10</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700" b="1" dirty="0">
                <a:effectLst>
                  <a:outerShdw blurRad="38100" dist="38100" dir="2700000" algn="tl">
                    <a:srgbClr val="000000">
                      <a:alpha val="43137"/>
                    </a:srgbClr>
                  </a:outerShdw>
                </a:effectLst>
              </a:rPr>
              <a:t>and crying out with a loud voice, saying, "Salvation </a:t>
            </a:r>
            <a:r>
              <a:rPr lang="en-US" sz="5700" b="1" i="1" dirty="0">
                <a:effectLst>
                  <a:outerShdw blurRad="38100" dist="38100" dir="2700000" algn="tl">
                    <a:srgbClr val="000000">
                      <a:alpha val="43137"/>
                    </a:srgbClr>
                  </a:outerShdw>
                </a:effectLst>
              </a:rPr>
              <a:t>belongs</a:t>
            </a:r>
            <a:r>
              <a:rPr lang="en-US" sz="5700" b="1" dirty="0">
                <a:effectLst>
                  <a:outerShdw blurRad="38100" dist="38100" dir="2700000" algn="tl">
                    <a:srgbClr val="000000">
                      <a:alpha val="43137"/>
                    </a:srgbClr>
                  </a:outerShdw>
                </a:effectLst>
              </a:rPr>
              <a:t> to our God who sits on the throne, and to the Lamb!"</a:t>
            </a:r>
            <a:endParaRPr lang="en-US" sz="57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97834311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7467600" cy="1143000"/>
          </a:xfrm>
        </p:spPr>
        <p:txBody>
          <a:bodyPr>
            <a:noAutofit/>
          </a:bodyPr>
          <a:lstStyle/>
          <a:p>
            <a:r>
              <a:rPr lang="en-US" sz="7200" dirty="0" smtClean="0"/>
              <a:t>Revelation 7:14</a:t>
            </a:r>
            <a:endParaRPr lang="en-US" sz="7200" dirty="0"/>
          </a:p>
        </p:txBody>
      </p:sp>
      <p:sp>
        <p:nvSpPr>
          <p:cNvPr id="3" name="Content Placeholder 2"/>
          <p:cNvSpPr>
            <a:spLocks noGrp="1"/>
          </p:cNvSpPr>
          <p:nvPr>
            <p:ph idx="1"/>
          </p:nvPr>
        </p:nvSpPr>
        <p:spPr>
          <a:xfrm>
            <a:off x="0" y="1143000"/>
            <a:ext cx="9067800" cy="5791200"/>
          </a:xfrm>
        </p:spPr>
        <p:txBody>
          <a:bodyPr>
            <a:noAutofit/>
          </a:bodyPr>
          <a:lstStyle/>
          <a:p>
            <a:pPr marL="36576" indent="0" algn="just">
              <a:buNone/>
            </a:pPr>
            <a:r>
              <a:rPr lang="en-US" sz="5100" b="1" dirty="0">
                <a:effectLst>
                  <a:outerShdw blurRad="38100" dist="38100" dir="2700000" algn="tl">
                    <a:srgbClr val="000000">
                      <a:alpha val="43137"/>
                    </a:srgbClr>
                  </a:outerShdw>
                </a:effectLst>
              </a:rPr>
              <a:t>And I said to him, "Sir, you know." So he said to me, "These are the ones who come out of the great tribulation, and washed their robes and made them white in the blood of the Lamb.</a:t>
            </a:r>
            <a:endParaRPr lang="en-US" sz="51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54866865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7:15</a:t>
            </a:r>
            <a:endParaRPr lang="en-US" sz="7200" dirty="0"/>
          </a:p>
        </p:txBody>
      </p:sp>
      <p:sp>
        <p:nvSpPr>
          <p:cNvPr id="3" name="Content Placeholder 2"/>
          <p:cNvSpPr>
            <a:spLocks noGrp="1"/>
          </p:cNvSpPr>
          <p:nvPr>
            <p:ph idx="1"/>
          </p:nvPr>
        </p:nvSpPr>
        <p:spPr>
          <a:xfrm>
            <a:off x="0" y="1371600"/>
            <a:ext cx="9067800" cy="5486400"/>
          </a:xfrm>
        </p:spPr>
        <p:txBody>
          <a:bodyPr>
            <a:normAutofit/>
          </a:bodyPr>
          <a:lstStyle/>
          <a:p>
            <a:pPr marL="36576" indent="0" algn="just">
              <a:buNone/>
            </a:pPr>
            <a:r>
              <a:rPr lang="en-US" sz="5700" b="1" dirty="0">
                <a:effectLst>
                  <a:outerShdw blurRad="38100" dist="38100" dir="2700000" algn="tl">
                    <a:srgbClr val="000000">
                      <a:alpha val="43137"/>
                    </a:srgbClr>
                  </a:outerShdw>
                </a:effectLst>
              </a:rPr>
              <a:t>Therefore they are before the throne of God, and serve Him day and night in His temple. And He who sits on the throne will dwell among them.</a:t>
            </a:r>
            <a:endParaRPr lang="en-US" sz="57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93608315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7:16</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700" b="1" dirty="0">
                <a:effectLst>
                  <a:outerShdw blurRad="38100" dist="38100" dir="2700000" algn="tl">
                    <a:srgbClr val="000000">
                      <a:alpha val="43137"/>
                    </a:srgbClr>
                  </a:outerShdw>
                </a:effectLst>
              </a:rPr>
              <a:t>They shall neither hunger anymore nor thirst anymore; the sun shall not strike them, nor any heat;</a:t>
            </a:r>
            <a:endParaRPr lang="en-US" sz="57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78266250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1143000"/>
          </a:xfrm>
        </p:spPr>
        <p:txBody>
          <a:bodyPr>
            <a:noAutofit/>
          </a:bodyPr>
          <a:lstStyle/>
          <a:p>
            <a:r>
              <a:rPr lang="en-US" sz="7200" dirty="0" smtClean="0"/>
              <a:t>Revelation 7:17</a:t>
            </a:r>
            <a:endParaRPr lang="en-US" sz="7200" dirty="0"/>
          </a:p>
        </p:txBody>
      </p:sp>
      <p:sp>
        <p:nvSpPr>
          <p:cNvPr id="3" name="Content Placeholder 2"/>
          <p:cNvSpPr>
            <a:spLocks noGrp="1"/>
          </p:cNvSpPr>
          <p:nvPr>
            <p:ph idx="1"/>
          </p:nvPr>
        </p:nvSpPr>
        <p:spPr>
          <a:xfrm>
            <a:off x="0" y="1066800"/>
            <a:ext cx="9067800" cy="5715000"/>
          </a:xfrm>
        </p:spPr>
        <p:txBody>
          <a:bodyPr>
            <a:noAutofit/>
          </a:bodyPr>
          <a:lstStyle/>
          <a:p>
            <a:pPr marL="36576" indent="0" algn="just">
              <a:buNone/>
            </a:pPr>
            <a:r>
              <a:rPr lang="en-US" sz="5300" b="1" dirty="0">
                <a:effectLst>
                  <a:outerShdw blurRad="38100" dist="38100" dir="2700000" algn="tl">
                    <a:srgbClr val="000000">
                      <a:alpha val="43137"/>
                    </a:srgbClr>
                  </a:outerShdw>
                </a:effectLst>
              </a:rPr>
              <a:t>for the Lamb who is in the midst of the throne will shepherd them and lead them to living fountains of waters. And God will wipe away every tear from their eyes."</a:t>
            </a:r>
            <a:endParaRPr lang="en-US" sz="53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16471737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7467600" cy="1143000"/>
          </a:xfrm>
        </p:spPr>
        <p:txBody>
          <a:bodyPr>
            <a:noAutofit/>
          </a:bodyPr>
          <a:lstStyle/>
          <a:p>
            <a:r>
              <a:rPr lang="en-US" sz="7200" dirty="0" smtClean="0"/>
              <a:t>Revelation 19:2</a:t>
            </a:r>
            <a:endParaRPr lang="en-US" sz="7200" dirty="0"/>
          </a:p>
        </p:txBody>
      </p:sp>
      <p:sp>
        <p:nvSpPr>
          <p:cNvPr id="3" name="Content Placeholder 2"/>
          <p:cNvSpPr>
            <a:spLocks noGrp="1"/>
          </p:cNvSpPr>
          <p:nvPr>
            <p:ph idx="1"/>
          </p:nvPr>
        </p:nvSpPr>
        <p:spPr>
          <a:xfrm>
            <a:off x="0" y="1143000"/>
            <a:ext cx="9067800" cy="5867400"/>
          </a:xfrm>
        </p:spPr>
        <p:txBody>
          <a:bodyPr>
            <a:noAutofit/>
          </a:bodyPr>
          <a:lstStyle/>
          <a:p>
            <a:pPr marL="36576" indent="0" algn="just">
              <a:buNone/>
            </a:pPr>
            <a:r>
              <a:rPr lang="en-US" sz="5000" b="1" dirty="0">
                <a:effectLst>
                  <a:outerShdw blurRad="38100" dist="38100" dir="2700000" algn="tl">
                    <a:srgbClr val="000000">
                      <a:alpha val="43137"/>
                    </a:srgbClr>
                  </a:outerShdw>
                </a:effectLst>
              </a:rPr>
              <a:t>For true and righteous </a:t>
            </a:r>
            <a:r>
              <a:rPr lang="en-US" sz="5000" b="1" i="1" dirty="0">
                <a:effectLst>
                  <a:outerShdw blurRad="38100" dist="38100" dir="2700000" algn="tl">
                    <a:srgbClr val="000000">
                      <a:alpha val="43137"/>
                    </a:srgbClr>
                  </a:outerShdw>
                </a:effectLst>
              </a:rPr>
              <a:t>are</a:t>
            </a:r>
            <a:r>
              <a:rPr lang="en-US" sz="5000" b="1" dirty="0">
                <a:effectLst>
                  <a:outerShdw blurRad="38100" dist="38100" dir="2700000" algn="tl">
                    <a:srgbClr val="000000">
                      <a:alpha val="43137"/>
                    </a:srgbClr>
                  </a:outerShdw>
                </a:effectLst>
              </a:rPr>
              <a:t> His judgments, because He has judged the great harlot who corrupted the earth with her fornication; and He has avenged on her the blood of His servants </a:t>
            </a:r>
            <a:r>
              <a:rPr lang="en-US" sz="5000" b="1" i="1" dirty="0">
                <a:effectLst>
                  <a:outerShdw blurRad="38100" dist="38100" dir="2700000" algn="tl">
                    <a:srgbClr val="000000">
                      <a:alpha val="43137"/>
                    </a:srgbClr>
                  </a:outerShdw>
                </a:effectLst>
              </a:rPr>
              <a:t>shed</a:t>
            </a:r>
            <a:r>
              <a:rPr lang="en-US" sz="5000" b="1" dirty="0">
                <a:effectLst>
                  <a:outerShdw blurRad="38100" dist="38100" dir="2700000" algn="tl">
                    <a:srgbClr val="000000">
                      <a:alpha val="43137"/>
                    </a:srgbClr>
                  </a:outerShdw>
                </a:effectLst>
              </a:rPr>
              <a:t> by her."</a:t>
            </a:r>
          </a:p>
        </p:txBody>
      </p:sp>
    </p:spTree>
    <p:extLst>
      <p:ext uri="{BB962C8B-B14F-4D97-AF65-F5344CB8AC3E}">
        <p14:creationId xmlns:p14="http://schemas.microsoft.com/office/powerpoint/2010/main" val="185795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7467600" cy="1143000"/>
          </a:xfrm>
        </p:spPr>
        <p:txBody>
          <a:bodyPr>
            <a:noAutofit/>
          </a:bodyPr>
          <a:lstStyle/>
          <a:p>
            <a:r>
              <a:rPr lang="en-US" sz="7200" dirty="0" smtClean="0"/>
              <a:t>Revelation 19:2</a:t>
            </a:r>
            <a:endParaRPr lang="en-US" sz="7200" dirty="0"/>
          </a:p>
        </p:txBody>
      </p:sp>
      <p:sp>
        <p:nvSpPr>
          <p:cNvPr id="3" name="Content Placeholder 2"/>
          <p:cNvSpPr>
            <a:spLocks noGrp="1"/>
          </p:cNvSpPr>
          <p:nvPr>
            <p:ph idx="1"/>
          </p:nvPr>
        </p:nvSpPr>
        <p:spPr>
          <a:xfrm>
            <a:off x="0" y="1143000"/>
            <a:ext cx="9067800" cy="5867400"/>
          </a:xfrm>
        </p:spPr>
        <p:txBody>
          <a:bodyPr>
            <a:noAutofit/>
          </a:bodyPr>
          <a:lstStyle/>
          <a:p>
            <a:pPr marL="36576" indent="0" algn="just">
              <a:buNone/>
            </a:pPr>
            <a:r>
              <a:rPr lang="en-US" sz="5000" b="1" dirty="0">
                <a:effectLst>
                  <a:outerShdw blurRad="38100" dist="38100" dir="2700000" algn="tl">
                    <a:srgbClr val="000000">
                      <a:alpha val="43137"/>
                    </a:srgbClr>
                  </a:outerShdw>
                </a:effectLst>
              </a:rPr>
              <a:t>For true and righteous </a:t>
            </a:r>
            <a:r>
              <a:rPr lang="en-US" sz="5000" b="1" i="1" dirty="0">
                <a:effectLst>
                  <a:outerShdw blurRad="38100" dist="38100" dir="2700000" algn="tl">
                    <a:srgbClr val="000000">
                      <a:alpha val="43137"/>
                    </a:srgbClr>
                  </a:outerShdw>
                </a:effectLst>
              </a:rPr>
              <a:t>are</a:t>
            </a:r>
            <a:r>
              <a:rPr lang="en-US" sz="5000" b="1" dirty="0">
                <a:effectLst>
                  <a:outerShdw blurRad="38100" dist="38100" dir="2700000" algn="tl">
                    <a:srgbClr val="000000">
                      <a:alpha val="43137"/>
                    </a:srgbClr>
                  </a:outerShdw>
                </a:effectLst>
              </a:rPr>
              <a:t> His judgments, because He has judged the great harlot who corrupted the earth with her fornication; and He has avenged on her the blood of His servants </a:t>
            </a:r>
            <a:r>
              <a:rPr lang="en-US" sz="5000" b="1" i="1" dirty="0">
                <a:effectLst>
                  <a:outerShdw blurRad="38100" dist="38100" dir="2700000" algn="tl">
                    <a:srgbClr val="000000">
                      <a:alpha val="43137"/>
                    </a:srgbClr>
                  </a:outerShdw>
                </a:effectLst>
              </a:rPr>
              <a:t>shed</a:t>
            </a:r>
            <a:r>
              <a:rPr lang="en-US" sz="5000" b="1" dirty="0">
                <a:effectLst>
                  <a:outerShdw blurRad="38100" dist="38100" dir="2700000" algn="tl">
                    <a:srgbClr val="000000">
                      <a:alpha val="43137"/>
                    </a:srgbClr>
                  </a:outerShdw>
                </a:effectLst>
              </a:rPr>
              <a:t> by her."</a:t>
            </a:r>
          </a:p>
        </p:txBody>
      </p:sp>
    </p:spTree>
    <p:extLst>
      <p:ext uri="{BB962C8B-B14F-4D97-AF65-F5344CB8AC3E}">
        <p14:creationId xmlns:p14="http://schemas.microsoft.com/office/powerpoint/2010/main" val="369754117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19:3</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700" b="1" dirty="0">
                <a:effectLst>
                  <a:outerShdw blurRad="38100" dist="38100" dir="2700000" algn="tl">
                    <a:srgbClr val="000000">
                      <a:alpha val="43137"/>
                    </a:srgbClr>
                  </a:outerShdw>
                </a:effectLst>
              </a:rPr>
              <a:t>Again they said, "Alleluia! Her smoke rises up forever and ever!"</a:t>
            </a:r>
          </a:p>
        </p:txBody>
      </p:sp>
    </p:spTree>
    <p:extLst>
      <p:ext uri="{BB962C8B-B14F-4D97-AF65-F5344CB8AC3E}">
        <p14:creationId xmlns:p14="http://schemas.microsoft.com/office/powerpoint/2010/main" val="102178561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7467600" cy="1143000"/>
          </a:xfrm>
        </p:spPr>
        <p:txBody>
          <a:bodyPr>
            <a:noAutofit/>
          </a:bodyPr>
          <a:lstStyle/>
          <a:p>
            <a:r>
              <a:rPr lang="en-US" sz="7200" dirty="0" smtClean="0"/>
              <a:t>2 Peter 3:9</a:t>
            </a:r>
            <a:endParaRPr lang="en-US" sz="7200" dirty="0"/>
          </a:p>
        </p:txBody>
      </p:sp>
      <p:sp>
        <p:nvSpPr>
          <p:cNvPr id="3" name="Content Placeholder 2"/>
          <p:cNvSpPr>
            <a:spLocks noGrp="1"/>
          </p:cNvSpPr>
          <p:nvPr>
            <p:ph idx="1"/>
          </p:nvPr>
        </p:nvSpPr>
        <p:spPr>
          <a:xfrm>
            <a:off x="0" y="1066800"/>
            <a:ext cx="9067800" cy="5867400"/>
          </a:xfrm>
        </p:spPr>
        <p:txBody>
          <a:bodyPr>
            <a:noAutofit/>
          </a:bodyPr>
          <a:lstStyle/>
          <a:p>
            <a:pPr marL="36576" indent="0" algn="just">
              <a:buNone/>
            </a:pPr>
            <a:r>
              <a:rPr lang="en-US" sz="5200" b="1" dirty="0">
                <a:effectLst>
                  <a:outerShdw blurRad="38100" dist="38100" dir="2700000" algn="tl">
                    <a:srgbClr val="000000">
                      <a:alpha val="43137"/>
                    </a:srgbClr>
                  </a:outerShdw>
                </a:effectLst>
              </a:rPr>
              <a:t>The Lord is not slack concerning </a:t>
            </a:r>
            <a:r>
              <a:rPr lang="en-US" sz="5200" b="1" i="1" dirty="0">
                <a:effectLst>
                  <a:outerShdw blurRad="38100" dist="38100" dir="2700000" algn="tl">
                    <a:srgbClr val="000000">
                      <a:alpha val="43137"/>
                    </a:srgbClr>
                  </a:outerShdw>
                </a:effectLst>
              </a:rPr>
              <a:t>His</a:t>
            </a:r>
            <a:r>
              <a:rPr lang="en-US" sz="5200" b="1" dirty="0">
                <a:effectLst>
                  <a:outerShdw blurRad="38100" dist="38100" dir="2700000" algn="tl">
                    <a:srgbClr val="000000">
                      <a:alpha val="43137"/>
                    </a:srgbClr>
                  </a:outerShdw>
                </a:effectLst>
              </a:rPr>
              <a:t> promise, as some count slackness, but is longsuffering toward us, not willing that any should perish but that all should come to repentance.</a:t>
            </a:r>
            <a:endParaRPr lang="en-US" sz="52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91436858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74638"/>
            <a:ext cx="8991600" cy="1143000"/>
          </a:xfrm>
        </p:spPr>
        <p:txBody>
          <a:bodyPr>
            <a:noAutofit/>
          </a:bodyPr>
          <a:lstStyle/>
          <a:p>
            <a:r>
              <a:rPr lang="en-US" sz="7200" dirty="0" smtClean="0"/>
              <a:t>1 Thessalonians 5:16</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700" b="1" dirty="0">
                <a:effectLst>
                  <a:outerShdw blurRad="38100" dist="38100" dir="2700000" algn="tl">
                    <a:srgbClr val="000000">
                      <a:alpha val="43137"/>
                    </a:srgbClr>
                  </a:outerShdw>
                </a:effectLst>
              </a:rPr>
              <a:t>Rejoice always,</a:t>
            </a:r>
            <a:endParaRPr lang="en-US" sz="57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08075204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74638"/>
            <a:ext cx="8991600" cy="1143000"/>
          </a:xfrm>
        </p:spPr>
        <p:txBody>
          <a:bodyPr>
            <a:noAutofit/>
          </a:bodyPr>
          <a:lstStyle/>
          <a:p>
            <a:r>
              <a:rPr lang="en-US" sz="7200" dirty="0" smtClean="0"/>
              <a:t>1 Thessalonians 5:17</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700" b="1" dirty="0">
                <a:effectLst>
                  <a:outerShdw blurRad="38100" dist="38100" dir="2700000" algn="tl">
                    <a:srgbClr val="000000">
                      <a:alpha val="43137"/>
                    </a:srgbClr>
                  </a:outerShdw>
                </a:effectLst>
              </a:rPr>
              <a:t>pray without ceasing,</a:t>
            </a:r>
            <a:endParaRPr lang="en-US" sz="57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89568743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74638"/>
            <a:ext cx="8991600" cy="1143000"/>
          </a:xfrm>
        </p:spPr>
        <p:txBody>
          <a:bodyPr>
            <a:noAutofit/>
          </a:bodyPr>
          <a:lstStyle/>
          <a:p>
            <a:r>
              <a:rPr lang="en-US" sz="7200" dirty="0" smtClean="0"/>
              <a:t>1 Thessalonians 5:18</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700" b="1" i="1" u="sng" dirty="0" smtClean="0">
                <a:effectLst>
                  <a:outerShdw blurRad="38100" dist="38100" dir="2700000" algn="tl">
                    <a:srgbClr val="000000">
                      <a:alpha val="43137"/>
                    </a:srgbClr>
                  </a:outerShdw>
                </a:effectLst>
              </a:rPr>
              <a:t>IN</a:t>
            </a:r>
            <a:r>
              <a:rPr lang="en-US" sz="5700" b="1" dirty="0" smtClean="0">
                <a:effectLst>
                  <a:outerShdw blurRad="38100" dist="38100" dir="2700000" algn="tl">
                    <a:srgbClr val="000000">
                      <a:alpha val="43137"/>
                    </a:srgbClr>
                  </a:outerShdw>
                </a:effectLst>
              </a:rPr>
              <a:t> </a:t>
            </a:r>
            <a:r>
              <a:rPr lang="en-US" sz="5700" b="1" dirty="0">
                <a:effectLst>
                  <a:outerShdw blurRad="38100" dist="38100" dir="2700000" algn="tl">
                    <a:srgbClr val="000000">
                      <a:alpha val="43137"/>
                    </a:srgbClr>
                  </a:outerShdw>
                </a:effectLst>
              </a:rPr>
              <a:t>everything give thanks; </a:t>
            </a:r>
            <a:r>
              <a:rPr lang="en-US" sz="5700" b="1" i="1" u="sng" dirty="0">
                <a:effectLst>
                  <a:outerShdw blurRad="38100" dist="38100" dir="2700000" algn="tl">
                    <a:srgbClr val="000000">
                      <a:alpha val="43137"/>
                    </a:srgbClr>
                  </a:outerShdw>
                </a:effectLst>
              </a:rPr>
              <a:t>for this is the will of God in Christ Jesus for you</a:t>
            </a:r>
            <a:r>
              <a:rPr lang="en-US" sz="5700" b="1" dirty="0">
                <a:effectLst>
                  <a:outerShdw blurRad="38100" dist="38100" dir="2700000" algn="tl">
                    <a:srgbClr val="000000">
                      <a:alpha val="43137"/>
                    </a:srgbClr>
                  </a:outerShdw>
                </a:effectLst>
              </a:rPr>
              <a:t>.</a:t>
            </a:r>
            <a:endParaRPr lang="en-US" sz="57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68110473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74638"/>
            <a:ext cx="8991600" cy="1143000"/>
          </a:xfrm>
        </p:spPr>
        <p:txBody>
          <a:bodyPr>
            <a:noAutofit/>
          </a:bodyPr>
          <a:lstStyle/>
          <a:p>
            <a:r>
              <a:rPr lang="en-US" sz="7200" dirty="0" smtClean="0"/>
              <a:t>1 Thessalonians 5:19</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700" b="1" dirty="0">
                <a:effectLst>
                  <a:outerShdw blurRad="38100" dist="38100" dir="2700000" algn="tl">
                    <a:srgbClr val="000000">
                      <a:alpha val="43137"/>
                    </a:srgbClr>
                  </a:outerShdw>
                </a:effectLst>
              </a:rPr>
              <a:t>Do not quench the Spirit.</a:t>
            </a:r>
            <a:endParaRPr lang="en-US" sz="57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86037526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74638"/>
            <a:ext cx="8915400" cy="1143000"/>
          </a:xfrm>
        </p:spPr>
        <p:txBody>
          <a:bodyPr>
            <a:noAutofit/>
          </a:bodyPr>
          <a:lstStyle/>
          <a:p>
            <a:r>
              <a:rPr lang="en-US" sz="7200" dirty="0" smtClean="0"/>
              <a:t>1 Thessalonians 5:20</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700" b="1" dirty="0">
                <a:effectLst>
                  <a:outerShdw blurRad="38100" dist="38100" dir="2700000" algn="tl">
                    <a:srgbClr val="000000">
                      <a:alpha val="43137"/>
                    </a:srgbClr>
                  </a:outerShdw>
                </a:effectLst>
              </a:rPr>
              <a:t>Do not despise prophecies.</a:t>
            </a:r>
            <a:endParaRPr lang="en-US" sz="57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08804078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74638"/>
            <a:ext cx="8991600" cy="1143000"/>
          </a:xfrm>
        </p:spPr>
        <p:txBody>
          <a:bodyPr>
            <a:noAutofit/>
          </a:bodyPr>
          <a:lstStyle/>
          <a:p>
            <a:r>
              <a:rPr lang="en-US" sz="7200" dirty="0" smtClean="0"/>
              <a:t>1 Thessalonians 5:21</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700" b="1" dirty="0">
                <a:effectLst>
                  <a:outerShdw blurRad="38100" dist="38100" dir="2700000" algn="tl">
                    <a:srgbClr val="000000">
                      <a:alpha val="43137"/>
                    </a:srgbClr>
                  </a:outerShdw>
                </a:effectLst>
              </a:rPr>
              <a:t>Test all things; hold fast what is good.</a:t>
            </a:r>
            <a:endParaRPr lang="en-US" sz="57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40683462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74638"/>
            <a:ext cx="8991600" cy="1143000"/>
          </a:xfrm>
        </p:spPr>
        <p:txBody>
          <a:bodyPr>
            <a:noAutofit/>
          </a:bodyPr>
          <a:lstStyle/>
          <a:p>
            <a:r>
              <a:rPr lang="en-US" sz="7200" dirty="0" smtClean="0"/>
              <a:t>1 Thessalonians 5:22</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700" b="1" dirty="0">
                <a:effectLst>
                  <a:outerShdw blurRad="38100" dist="38100" dir="2700000" algn="tl">
                    <a:srgbClr val="000000">
                      <a:alpha val="43137"/>
                    </a:srgbClr>
                  </a:outerShdw>
                </a:effectLst>
              </a:rPr>
              <a:t>Abstain from every form of evil.</a:t>
            </a:r>
            <a:endParaRPr lang="en-US" sz="57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75719875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19:4</a:t>
            </a:r>
            <a:endParaRPr lang="en-US" sz="7200" dirty="0"/>
          </a:p>
        </p:txBody>
      </p:sp>
      <p:sp>
        <p:nvSpPr>
          <p:cNvPr id="3" name="Content Placeholder 2"/>
          <p:cNvSpPr>
            <a:spLocks noGrp="1"/>
          </p:cNvSpPr>
          <p:nvPr>
            <p:ph idx="1"/>
          </p:nvPr>
        </p:nvSpPr>
        <p:spPr>
          <a:xfrm>
            <a:off x="0" y="1524000"/>
            <a:ext cx="9067800" cy="5257800"/>
          </a:xfrm>
        </p:spPr>
        <p:txBody>
          <a:bodyPr>
            <a:noAutofit/>
          </a:bodyPr>
          <a:lstStyle/>
          <a:p>
            <a:pPr marL="36576" indent="0" algn="just">
              <a:buNone/>
            </a:pPr>
            <a:r>
              <a:rPr lang="en-US" sz="5700" b="1" dirty="0">
                <a:effectLst>
                  <a:outerShdw blurRad="38100" dist="38100" dir="2700000" algn="tl">
                    <a:srgbClr val="000000">
                      <a:alpha val="43137"/>
                    </a:srgbClr>
                  </a:outerShdw>
                </a:effectLst>
              </a:rPr>
              <a:t>And the twenty-four elders and the four living creatures fell down and worshiped God who sat on the throne, saying, "Amen! Alleluia!"</a:t>
            </a:r>
          </a:p>
        </p:txBody>
      </p:sp>
    </p:spTree>
    <p:extLst>
      <p:ext uri="{BB962C8B-B14F-4D97-AF65-F5344CB8AC3E}">
        <p14:creationId xmlns:p14="http://schemas.microsoft.com/office/powerpoint/2010/main" val="39513037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19:3</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700" b="1" dirty="0">
                <a:effectLst>
                  <a:outerShdw blurRad="38100" dist="38100" dir="2700000" algn="tl">
                    <a:srgbClr val="000000">
                      <a:alpha val="43137"/>
                    </a:srgbClr>
                  </a:outerShdw>
                </a:effectLst>
              </a:rPr>
              <a:t>Again they said, "Alleluia! Her smoke rises up forever and ever!"</a:t>
            </a:r>
          </a:p>
        </p:txBody>
      </p:sp>
    </p:spTree>
    <p:extLst>
      <p:ext uri="{BB962C8B-B14F-4D97-AF65-F5344CB8AC3E}">
        <p14:creationId xmlns:p14="http://schemas.microsoft.com/office/powerpoint/2010/main" val="406640187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1 Chronicles 16:4</a:t>
            </a:r>
            <a:endParaRPr lang="en-US" sz="7200" dirty="0"/>
          </a:p>
        </p:txBody>
      </p:sp>
      <p:sp>
        <p:nvSpPr>
          <p:cNvPr id="3" name="Content Placeholder 2"/>
          <p:cNvSpPr>
            <a:spLocks noGrp="1"/>
          </p:cNvSpPr>
          <p:nvPr>
            <p:ph idx="1"/>
          </p:nvPr>
        </p:nvSpPr>
        <p:spPr>
          <a:xfrm>
            <a:off x="0" y="1447800"/>
            <a:ext cx="9067800" cy="54864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And he appointed some of the Levites to minister before the ark of the LORD, to commemorate, to thank, and to praise the LORD God of Israel:</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78965168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1 Chronicles 16:8</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700" b="1" dirty="0">
                <a:effectLst>
                  <a:outerShdw blurRad="38100" dist="38100" dir="2700000" algn="tl">
                    <a:srgbClr val="000000">
                      <a:alpha val="43137"/>
                    </a:srgbClr>
                  </a:outerShdw>
                </a:effectLst>
              </a:rPr>
              <a:t>Oh, give thanks to the LORD! Call upon His name; Make known His deeds among the peoples!</a:t>
            </a:r>
            <a:endParaRPr lang="en-US" sz="57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18433679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1 Chronicles 16:9</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700" b="1" dirty="0">
                <a:effectLst>
                  <a:outerShdw blurRad="38100" dist="38100" dir="2700000" algn="tl">
                    <a:srgbClr val="000000">
                      <a:alpha val="43137"/>
                    </a:srgbClr>
                  </a:outerShdw>
                </a:effectLst>
              </a:rPr>
              <a:t>Sing to Him, sing psalms to Him; Talk of all His wondrous works!</a:t>
            </a:r>
            <a:endParaRPr lang="en-US" sz="57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73191305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534400" cy="1143000"/>
          </a:xfrm>
        </p:spPr>
        <p:txBody>
          <a:bodyPr>
            <a:noAutofit/>
          </a:bodyPr>
          <a:lstStyle/>
          <a:p>
            <a:r>
              <a:rPr lang="en-US" sz="7200" dirty="0" smtClean="0"/>
              <a:t>1 Chronicles 16:10</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700" b="1" dirty="0">
                <a:effectLst>
                  <a:outerShdw blurRad="38100" dist="38100" dir="2700000" algn="tl">
                    <a:srgbClr val="000000">
                      <a:alpha val="43137"/>
                    </a:srgbClr>
                  </a:outerShdw>
                </a:effectLst>
              </a:rPr>
              <a:t>Glory in His holy name; Let the hearts of those rejoice who seek the LORD!</a:t>
            </a:r>
            <a:endParaRPr lang="en-US" sz="57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5070830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19:5</a:t>
            </a:r>
            <a:endParaRPr lang="en-US" sz="7200" dirty="0"/>
          </a:p>
        </p:txBody>
      </p:sp>
      <p:sp>
        <p:nvSpPr>
          <p:cNvPr id="3" name="Content Placeholder 2"/>
          <p:cNvSpPr>
            <a:spLocks noGrp="1"/>
          </p:cNvSpPr>
          <p:nvPr>
            <p:ph idx="1"/>
          </p:nvPr>
        </p:nvSpPr>
        <p:spPr>
          <a:xfrm>
            <a:off x="0" y="1524000"/>
            <a:ext cx="9066362" cy="5257800"/>
          </a:xfrm>
        </p:spPr>
        <p:txBody>
          <a:bodyPr>
            <a:noAutofit/>
          </a:bodyPr>
          <a:lstStyle/>
          <a:p>
            <a:pPr marL="36576" indent="0" algn="just">
              <a:buNone/>
            </a:pPr>
            <a:r>
              <a:rPr lang="en-US" sz="5700" b="1" dirty="0">
                <a:effectLst>
                  <a:outerShdw blurRad="38100" dist="38100" dir="2700000" algn="tl">
                    <a:srgbClr val="000000">
                      <a:alpha val="43137"/>
                    </a:srgbClr>
                  </a:outerShdw>
                </a:effectLst>
              </a:rPr>
              <a:t>Then a voice came from the throne, saying, "Praise our God, all you His servants and those who fear Him, both small and great!"</a:t>
            </a:r>
          </a:p>
        </p:txBody>
      </p:sp>
    </p:spTree>
    <p:extLst>
      <p:ext uri="{BB962C8B-B14F-4D97-AF65-F5344CB8AC3E}">
        <p14:creationId xmlns:p14="http://schemas.microsoft.com/office/powerpoint/2010/main" val="196207886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7467600" cy="1143000"/>
          </a:xfrm>
        </p:spPr>
        <p:txBody>
          <a:bodyPr>
            <a:noAutofit/>
          </a:bodyPr>
          <a:lstStyle/>
          <a:p>
            <a:r>
              <a:rPr lang="en-US" sz="7200" dirty="0" smtClean="0"/>
              <a:t>Revelation 19:6</a:t>
            </a:r>
            <a:endParaRPr lang="en-US" sz="7200" dirty="0"/>
          </a:p>
        </p:txBody>
      </p:sp>
      <p:sp>
        <p:nvSpPr>
          <p:cNvPr id="3" name="Content Placeholder 2"/>
          <p:cNvSpPr>
            <a:spLocks noGrp="1"/>
          </p:cNvSpPr>
          <p:nvPr>
            <p:ph idx="1"/>
          </p:nvPr>
        </p:nvSpPr>
        <p:spPr>
          <a:xfrm>
            <a:off x="0" y="1066800"/>
            <a:ext cx="9067800" cy="5867400"/>
          </a:xfrm>
        </p:spPr>
        <p:txBody>
          <a:bodyPr>
            <a:noAutofit/>
          </a:bodyPr>
          <a:lstStyle/>
          <a:p>
            <a:pPr marL="36576" indent="0" algn="just">
              <a:buNone/>
            </a:pPr>
            <a:r>
              <a:rPr lang="en-US" sz="5200" b="1" dirty="0">
                <a:effectLst>
                  <a:outerShdw blurRad="38100" dist="38100" dir="2700000" algn="tl">
                    <a:srgbClr val="000000">
                      <a:alpha val="43137"/>
                    </a:srgbClr>
                  </a:outerShdw>
                </a:effectLst>
              </a:rPr>
              <a:t>And I heard, as it were, the voice of a great multitude, as the sound of many waters and as the sound of mighty </a:t>
            </a:r>
            <a:r>
              <a:rPr lang="en-US" sz="5200" b="1" dirty="0" err="1">
                <a:effectLst>
                  <a:outerShdw blurRad="38100" dist="38100" dir="2700000" algn="tl">
                    <a:srgbClr val="000000">
                      <a:alpha val="43137"/>
                    </a:srgbClr>
                  </a:outerShdw>
                </a:effectLst>
              </a:rPr>
              <a:t>thunderings</a:t>
            </a:r>
            <a:r>
              <a:rPr lang="en-US" sz="5200" b="1" dirty="0">
                <a:effectLst>
                  <a:outerShdw blurRad="38100" dist="38100" dir="2700000" algn="tl">
                    <a:srgbClr val="000000">
                      <a:alpha val="43137"/>
                    </a:srgbClr>
                  </a:outerShdw>
                </a:effectLst>
              </a:rPr>
              <a:t>, saying, "Alleluia! For the Lord God Omnipotent reigns!</a:t>
            </a:r>
          </a:p>
        </p:txBody>
      </p:sp>
    </p:spTree>
    <p:extLst>
      <p:ext uri="{BB962C8B-B14F-4D97-AF65-F5344CB8AC3E}">
        <p14:creationId xmlns:p14="http://schemas.microsoft.com/office/powerpoint/2010/main" val="65497406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Psalm 97:1</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700" b="1" dirty="0">
                <a:effectLst>
                  <a:outerShdw blurRad="38100" dist="38100" dir="2700000" algn="tl">
                    <a:srgbClr val="000000">
                      <a:alpha val="43137"/>
                    </a:srgbClr>
                  </a:outerShdw>
                </a:effectLst>
              </a:rPr>
              <a:t>The LORD reigns; Let the earth rejoice; Let the multitude of isles be glad!</a:t>
            </a:r>
            <a:endParaRPr lang="en-US" sz="57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50498379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Psalm 2:6</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700" b="1" dirty="0">
                <a:effectLst>
                  <a:outerShdw blurRad="38100" dist="38100" dir="2700000" algn="tl">
                    <a:srgbClr val="000000">
                      <a:alpha val="43137"/>
                    </a:srgbClr>
                  </a:outerShdw>
                </a:effectLst>
              </a:rPr>
              <a:t>"Yet I have set My King On My holy hill of Zion."</a:t>
            </a:r>
            <a:endParaRPr lang="en-US" sz="57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633633594"/>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Psalm 2:7</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700" b="1" dirty="0">
                <a:effectLst>
                  <a:outerShdw blurRad="38100" dist="38100" dir="2700000" algn="tl">
                    <a:srgbClr val="000000">
                      <a:alpha val="43137"/>
                    </a:srgbClr>
                  </a:outerShdw>
                </a:effectLst>
              </a:rPr>
              <a:t>"I will declare the decree: The LORD has said to Me, 'You </a:t>
            </a:r>
            <a:r>
              <a:rPr lang="en-US" sz="5700" b="1" i="1" dirty="0">
                <a:effectLst>
                  <a:outerShdw blurRad="38100" dist="38100" dir="2700000" algn="tl">
                    <a:srgbClr val="000000">
                      <a:alpha val="43137"/>
                    </a:srgbClr>
                  </a:outerShdw>
                </a:effectLst>
              </a:rPr>
              <a:t>are</a:t>
            </a:r>
            <a:r>
              <a:rPr lang="en-US" sz="5700" b="1" dirty="0">
                <a:effectLst>
                  <a:outerShdw blurRad="38100" dist="38100" dir="2700000" algn="tl">
                    <a:srgbClr val="000000">
                      <a:alpha val="43137"/>
                    </a:srgbClr>
                  </a:outerShdw>
                </a:effectLst>
              </a:rPr>
              <a:t> My Son, Today I have begotten You.</a:t>
            </a:r>
            <a:endParaRPr lang="en-US" sz="57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925520130"/>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Psalm 2:8</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700" b="1" dirty="0">
                <a:effectLst>
                  <a:outerShdw blurRad="38100" dist="38100" dir="2700000" algn="tl">
                    <a:srgbClr val="000000">
                      <a:alpha val="43137"/>
                    </a:srgbClr>
                  </a:outerShdw>
                </a:effectLst>
              </a:rPr>
              <a:t>Ask of Me, and I will give </a:t>
            </a:r>
            <a:r>
              <a:rPr lang="en-US" sz="5700" b="1" i="1" dirty="0">
                <a:effectLst>
                  <a:outerShdw blurRad="38100" dist="38100" dir="2700000" algn="tl">
                    <a:srgbClr val="000000">
                      <a:alpha val="43137"/>
                    </a:srgbClr>
                  </a:outerShdw>
                </a:effectLst>
              </a:rPr>
              <a:t>You</a:t>
            </a:r>
            <a:r>
              <a:rPr lang="en-US" sz="5700" b="1" dirty="0">
                <a:effectLst>
                  <a:outerShdw blurRad="38100" dist="38100" dir="2700000" algn="tl">
                    <a:srgbClr val="000000">
                      <a:alpha val="43137"/>
                    </a:srgbClr>
                  </a:outerShdw>
                </a:effectLst>
              </a:rPr>
              <a:t> The nations </a:t>
            </a:r>
            <a:r>
              <a:rPr lang="en-US" sz="5700" b="1" i="1" dirty="0">
                <a:effectLst>
                  <a:outerShdw blurRad="38100" dist="38100" dir="2700000" algn="tl">
                    <a:srgbClr val="000000">
                      <a:alpha val="43137"/>
                    </a:srgbClr>
                  </a:outerShdw>
                </a:effectLst>
              </a:rPr>
              <a:t>for</a:t>
            </a:r>
            <a:r>
              <a:rPr lang="en-US" sz="5700" b="1" dirty="0">
                <a:effectLst>
                  <a:outerShdw blurRad="38100" dist="38100" dir="2700000" algn="tl">
                    <a:srgbClr val="000000">
                      <a:alpha val="43137"/>
                    </a:srgbClr>
                  </a:outerShdw>
                </a:effectLst>
              </a:rPr>
              <a:t> Your inheritance, And the ends of the earth </a:t>
            </a:r>
            <a:r>
              <a:rPr lang="en-US" sz="5700" b="1" i="1" dirty="0">
                <a:effectLst>
                  <a:outerShdw blurRad="38100" dist="38100" dir="2700000" algn="tl">
                    <a:srgbClr val="000000">
                      <a:alpha val="43137"/>
                    </a:srgbClr>
                  </a:outerShdw>
                </a:effectLst>
              </a:rPr>
              <a:t>for</a:t>
            </a:r>
            <a:r>
              <a:rPr lang="en-US" sz="5700" b="1" dirty="0">
                <a:effectLst>
                  <a:outerShdw blurRad="38100" dist="38100" dir="2700000" algn="tl">
                    <a:srgbClr val="000000">
                      <a:alpha val="43137"/>
                    </a:srgbClr>
                  </a:outerShdw>
                </a:effectLst>
              </a:rPr>
              <a:t> Your possession.</a:t>
            </a:r>
            <a:endParaRPr lang="en-US" sz="57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1099492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19:4</a:t>
            </a:r>
            <a:endParaRPr lang="en-US" sz="7200" dirty="0"/>
          </a:p>
        </p:txBody>
      </p:sp>
      <p:sp>
        <p:nvSpPr>
          <p:cNvPr id="3" name="Content Placeholder 2"/>
          <p:cNvSpPr>
            <a:spLocks noGrp="1"/>
          </p:cNvSpPr>
          <p:nvPr>
            <p:ph idx="1"/>
          </p:nvPr>
        </p:nvSpPr>
        <p:spPr>
          <a:xfrm>
            <a:off x="0" y="1524000"/>
            <a:ext cx="9067800" cy="5257800"/>
          </a:xfrm>
        </p:spPr>
        <p:txBody>
          <a:bodyPr>
            <a:noAutofit/>
          </a:bodyPr>
          <a:lstStyle/>
          <a:p>
            <a:pPr marL="36576" indent="0" algn="just">
              <a:buNone/>
            </a:pPr>
            <a:r>
              <a:rPr lang="en-US" sz="5700" b="1" dirty="0">
                <a:effectLst>
                  <a:outerShdw blurRad="38100" dist="38100" dir="2700000" algn="tl">
                    <a:srgbClr val="000000">
                      <a:alpha val="43137"/>
                    </a:srgbClr>
                  </a:outerShdw>
                </a:effectLst>
              </a:rPr>
              <a:t>And the twenty-four elders and the four living creatures fell down and worshiped God who sat on the throne, saying, "Amen! Alleluia!"</a:t>
            </a:r>
          </a:p>
        </p:txBody>
      </p:sp>
    </p:spTree>
    <p:extLst>
      <p:ext uri="{BB962C8B-B14F-4D97-AF65-F5344CB8AC3E}">
        <p14:creationId xmlns:p14="http://schemas.microsoft.com/office/powerpoint/2010/main" val="317185546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Psalm 2:9</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700" b="1" dirty="0">
                <a:effectLst>
                  <a:outerShdw blurRad="38100" dist="38100" dir="2700000" algn="tl">
                    <a:srgbClr val="000000">
                      <a:alpha val="43137"/>
                    </a:srgbClr>
                  </a:outerShdw>
                </a:effectLst>
              </a:rPr>
              <a:t>You shall break them with a rod of iron; You shall dash them to pieces like a potter's vessel</a:t>
            </a:r>
            <a:r>
              <a:rPr lang="en-US" sz="5700" b="1" dirty="0" smtClean="0">
                <a:effectLst>
                  <a:outerShdw blurRad="38100" dist="38100" dir="2700000" algn="tl">
                    <a:srgbClr val="000000">
                      <a:alpha val="43137"/>
                    </a:srgbClr>
                  </a:outerShdw>
                </a:effectLst>
              </a:rPr>
              <a:t>.'"</a:t>
            </a:r>
            <a:endParaRPr lang="en-US" sz="57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192258039"/>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a:t>Philippians 2:9</a:t>
            </a:r>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700" b="1" dirty="0">
                <a:effectLst>
                  <a:outerShdw blurRad="38100" dist="38100" dir="2700000" algn="tl">
                    <a:srgbClr val="000000">
                      <a:alpha val="43137"/>
                    </a:srgbClr>
                  </a:outerShdw>
                </a:effectLst>
              </a:rPr>
              <a:t>Therefore God also has highly exalted Him and given Him the name which is above every name,</a:t>
            </a:r>
            <a:endParaRPr lang="en-US" sz="57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005506634"/>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a:t>Philippians </a:t>
            </a:r>
            <a:r>
              <a:rPr lang="en-US" sz="7200" dirty="0" smtClean="0"/>
              <a:t>2:10</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700" b="1" dirty="0">
                <a:effectLst>
                  <a:outerShdw blurRad="38100" dist="38100" dir="2700000" algn="tl">
                    <a:srgbClr val="000000">
                      <a:alpha val="43137"/>
                    </a:srgbClr>
                  </a:outerShdw>
                </a:effectLst>
              </a:rPr>
              <a:t>that at the name of Jesus every knee should bow, of those in heaven, and of those on earth, and of those under the earth,</a:t>
            </a:r>
            <a:endParaRPr lang="en-US" sz="57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66319638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a:t>Philippians </a:t>
            </a:r>
            <a:r>
              <a:rPr lang="en-US" sz="7200" dirty="0" smtClean="0"/>
              <a:t>2:11</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700" b="1" dirty="0">
                <a:effectLst>
                  <a:outerShdw blurRad="38100" dist="38100" dir="2700000" algn="tl">
                    <a:srgbClr val="000000">
                      <a:alpha val="43137"/>
                    </a:srgbClr>
                  </a:outerShdw>
                </a:effectLst>
              </a:rPr>
              <a:t>and </a:t>
            </a:r>
            <a:r>
              <a:rPr lang="en-US" sz="5700" b="1" i="1" dirty="0">
                <a:effectLst>
                  <a:outerShdw blurRad="38100" dist="38100" dir="2700000" algn="tl">
                    <a:srgbClr val="000000">
                      <a:alpha val="43137"/>
                    </a:srgbClr>
                  </a:outerShdw>
                </a:effectLst>
              </a:rPr>
              <a:t>that</a:t>
            </a:r>
            <a:r>
              <a:rPr lang="en-US" sz="5700" b="1" dirty="0">
                <a:effectLst>
                  <a:outerShdw blurRad="38100" dist="38100" dir="2700000" algn="tl">
                    <a:srgbClr val="000000">
                      <a:alpha val="43137"/>
                    </a:srgbClr>
                  </a:outerShdw>
                </a:effectLst>
              </a:rPr>
              <a:t> every tongue should confess that Jesus Christ </a:t>
            </a:r>
            <a:r>
              <a:rPr lang="en-US" sz="5700" b="1" i="1" dirty="0">
                <a:effectLst>
                  <a:outerShdw blurRad="38100" dist="38100" dir="2700000" algn="tl">
                    <a:srgbClr val="000000">
                      <a:alpha val="43137"/>
                    </a:srgbClr>
                  </a:outerShdw>
                </a:effectLst>
              </a:rPr>
              <a:t>is</a:t>
            </a:r>
            <a:r>
              <a:rPr lang="en-US" sz="5700" b="1" dirty="0">
                <a:effectLst>
                  <a:outerShdw blurRad="38100" dist="38100" dir="2700000" algn="tl">
                    <a:srgbClr val="000000">
                      <a:alpha val="43137"/>
                    </a:srgbClr>
                  </a:outerShdw>
                </a:effectLst>
              </a:rPr>
              <a:t> Lord, to the glory of God the Father.</a:t>
            </a:r>
            <a:endParaRPr lang="en-US" sz="57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233085682"/>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336"/>
            <a:ext cx="9144000" cy="685566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723409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19:5</a:t>
            </a:r>
            <a:endParaRPr lang="en-US" sz="7200" dirty="0"/>
          </a:p>
        </p:txBody>
      </p:sp>
      <p:sp>
        <p:nvSpPr>
          <p:cNvPr id="3" name="Content Placeholder 2"/>
          <p:cNvSpPr>
            <a:spLocks noGrp="1"/>
          </p:cNvSpPr>
          <p:nvPr>
            <p:ph idx="1"/>
          </p:nvPr>
        </p:nvSpPr>
        <p:spPr>
          <a:xfrm>
            <a:off x="0" y="1524000"/>
            <a:ext cx="9066362" cy="5257800"/>
          </a:xfrm>
        </p:spPr>
        <p:txBody>
          <a:bodyPr>
            <a:noAutofit/>
          </a:bodyPr>
          <a:lstStyle/>
          <a:p>
            <a:pPr marL="36576" indent="0" algn="just">
              <a:buNone/>
            </a:pPr>
            <a:r>
              <a:rPr lang="en-US" sz="5700" b="1" dirty="0">
                <a:effectLst>
                  <a:outerShdw blurRad="38100" dist="38100" dir="2700000" algn="tl">
                    <a:srgbClr val="000000">
                      <a:alpha val="43137"/>
                    </a:srgbClr>
                  </a:outerShdw>
                </a:effectLst>
              </a:rPr>
              <a:t>Then a voice came from the throne, saying, "Praise our God, all you His servants and those who fear Him, both small and great!"</a:t>
            </a:r>
          </a:p>
        </p:txBody>
      </p:sp>
    </p:spTree>
    <p:extLst>
      <p:ext uri="{BB962C8B-B14F-4D97-AF65-F5344CB8AC3E}">
        <p14:creationId xmlns:p14="http://schemas.microsoft.com/office/powerpoint/2010/main" val="19389535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7467600" cy="1143000"/>
          </a:xfrm>
        </p:spPr>
        <p:txBody>
          <a:bodyPr>
            <a:noAutofit/>
          </a:bodyPr>
          <a:lstStyle/>
          <a:p>
            <a:r>
              <a:rPr lang="en-US" sz="7200" dirty="0" smtClean="0"/>
              <a:t>Revelation 19:6</a:t>
            </a:r>
            <a:endParaRPr lang="en-US" sz="7200" dirty="0"/>
          </a:p>
        </p:txBody>
      </p:sp>
      <p:sp>
        <p:nvSpPr>
          <p:cNvPr id="3" name="Content Placeholder 2"/>
          <p:cNvSpPr>
            <a:spLocks noGrp="1"/>
          </p:cNvSpPr>
          <p:nvPr>
            <p:ph idx="1"/>
          </p:nvPr>
        </p:nvSpPr>
        <p:spPr>
          <a:xfrm>
            <a:off x="0" y="1066800"/>
            <a:ext cx="9067800" cy="5867400"/>
          </a:xfrm>
        </p:spPr>
        <p:txBody>
          <a:bodyPr>
            <a:noAutofit/>
          </a:bodyPr>
          <a:lstStyle/>
          <a:p>
            <a:pPr marL="36576" indent="0" algn="just">
              <a:buNone/>
            </a:pPr>
            <a:r>
              <a:rPr lang="en-US" sz="5200" b="1" dirty="0">
                <a:effectLst>
                  <a:outerShdw blurRad="38100" dist="38100" dir="2700000" algn="tl">
                    <a:srgbClr val="000000">
                      <a:alpha val="43137"/>
                    </a:srgbClr>
                  </a:outerShdw>
                </a:effectLst>
              </a:rPr>
              <a:t>And I heard, as it were, the voice of a great multitude, as the sound of many waters and as the sound of mighty </a:t>
            </a:r>
            <a:r>
              <a:rPr lang="en-US" sz="5200" b="1" dirty="0" err="1">
                <a:effectLst>
                  <a:outerShdw blurRad="38100" dist="38100" dir="2700000" algn="tl">
                    <a:srgbClr val="000000">
                      <a:alpha val="43137"/>
                    </a:srgbClr>
                  </a:outerShdw>
                </a:effectLst>
              </a:rPr>
              <a:t>thunderings</a:t>
            </a:r>
            <a:r>
              <a:rPr lang="en-US" sz="5200" b="1" dirty="0">
                <a:effectLst>
                  <a:outerShdw blurRad="38100" dist="38100" dir="2700000" algn="tl">
                    <a:srgbClr val="000000">
                      <a:alpha val="43137"/>
                    </a:srgbClr>
                  </a:outerShdw>
                </a:effectLst>
              </a:rPr>
              <a:t>, saying, "Alleluia! For the Lord God Omnipotent reigns!</a:t>
            </a:r>
          </a:p>
        </p:txBody>
      </p:sp>
    </p:spTree>
    <p:extLst>
      <p:ext uri="{BB962C8B-B14F-4D97-AF65-F5344CB8AC3E}">
        <p14:creationId xmlns:p14="http://schemas.microsoft.com/office/powerpoint/2010/main" val="19895869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19:7</a:t>
            </a:r>
            <a:endParaRPr lang="en-US" sz="7200" dirty="0"/>
          </a:p>
        </p:txBody>
      </p:sp>
      <p:sp>
        <p:nvSpPr>
          <p:cNvPr id="3" name="Content Placeholder 2"/>
          <p:cNvSpPr>
            <a:spLocks noGrp="1"/>
          </p:cNvSpPr>
          <p:nvPr>
            <p:ph idx="1"/>
          </p:nvPr>
        </p:nvSpPr>
        <p:spPr>
          <a:xfrm>
            <a:off x="0" y="1524000"/>
            <a:ext cx="9067800" cy="5257800"/>
          </a:xfrm>
        </p:spPr>
        <p:txBody>
          <a:bodyPr>
            <a:noAutofit/>
          </a:bodyPr>
          <a:lstStyle/>
          <a:p>
            <a:pPr marL="36576" indent="0" algn="just">
              <a:buNone/>
            </a:pPr>
            <a:r>
              <a:rPr lang="en-US" sz="5700" b="1" dirty="0">
                <a:effectLst>
                  <a:outerShdw blurRad="38100" dist="38100" dir="2700000" algn="tl">
                    <a:srgbClr val="000000">
                      <a:alpha val="43137"/>
                    </a:srgbClr>
                  </a:outerShdw>
                </a:effectLst>
              </a:rPr>
              <a:t>Let us be glad and rejoice and give Him glory, for the marriage of the Lamb has come, and His wife has made herself ready."</a:t>
            </a:r>
          </a:p>
        </p:txBody>
      </p:sp>
    </p:spTree>
    <p:extLst>
      <p:ext uri="{BB962C8B-B14F-4D97-AF65-F5344CB8AC3E}">
        <p14:creationId xmlns:p14="http://schemas.microsoft.com/office/powerpoint/2010/main" val="19696666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19:8</a:t>
            </a:r>
            <a:endParaRPr lang="en-US" sz="7200" dirty="0"/>
          </a:p>
        </p:txBody>
      </p:sp>
      <p:sp>
        <p:nvSpPr>
          <p:cNvPr id="3" name="Content Placeholder 2"/>
          <p:cNvSpPr>
            <a:spLocks noGrp="1"/>
          </p:cNvSpPr>
          <p:nvPr>
            <p:ph idx="1"/>
          </p:nvPr>
        </p:nvSpPr>
        <p:spPr>
          <a:xfrm>
            <a:off x="0" y="1524000"/>
            <a:ext cx="9067800" cy="5257800"/>
          </a:xfrm>
        </p:spPr>
        <p:txBody>
          <a:bodyPr>
            <a:noAutofit/>
          </a:bodyPr>
          <a:lstStyle/>
          <a:p>
            <a:pPr marL="36576" indent="0" algn="just">
              <a:buNone/>
            </a:pPr>
            <a:r>
              <a:rPr lang="en-US" sz="5700" b="1" dirty="0">
                <a:effectLst>
                  <a:outerShdw blurRad="38100" dist="38100" dir="2700000" algn="tl">
                    <a:srgbClr val="000000">
                      <a:alpha val="43137"/>
                    </a:srgbClr>
                  </a:outerShdw>
                </a:effectLst>
              </a:rPr>
              <a:t>And to her it was granted to be arrayed in fine linen, clean and bright, for the fine linen is the righteous acts of the saints.</a:t>
            </a:r>
          </a:p>
        </p:txBody>
      </p:sp>
    </p:spTree>
    <p:extLst>
      <p:ext uri="{BB962C8B-B14F-4D97-AF65-F5344CB8AC3E}">
        <p14:creationId xmlns:p14="http://schemas.microsoft.com/office/powerpoint/2010/main" val="1615988208"/>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Theme">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Default Theme</Template>
  <TotalTime>293</TotalTime>
  <Words>1321</Words>
  <Application>Microsoft Office PowerPoint</Application>
  <PresentationFormat>On-screen Show (4:3)</PresentationFormat>
  <Paragraphs>105</Paragraphs>
  <Slides>54</Slides>
  <Notes>0</Notes>
  <HiddenSlides>0</HiddenSlides>
  <MMClips>0</MMClips>
  <ScaleCrop>false</ScaleCrop>
  <HeadingPairs>
    <vt:vector size="4" baseType="variant">
      <vt:variant>
        <vt:lpstr>Theme</vt:lpstr>
      </vt:variant>
      <vt:variant>
        <vt:i4>1</vt:i4>
      </vt:variant>
      <vt:variant>
        <vt:lpstr>Slide Titles</vt:lpstr>
      </vt:variant>
      <vt:variant>
        <vt:i4>54</vt:i4>
      </vt:variant>
    </vt:vector>
  </HeadingPairs>
  <TitlesOfParts>
    <vt:vector size="55" baseType="lpstr">
      <vt:lpstr>Default Theme</vt:lpstr>
      <vt:lpstr>Revelation 19:1-6</vt:lpstr>
      <vt:lpstr>Revelation 19:1</vt:lpstr>
      <vt:lpstr>Revelation 19:2</vt:lpstr>
      <vt:lpstr>Revelation 19:3</vt:lpstr>
      <vt:lpstr>Revelation 19:4</vt:lpstr>
      <vt:lpstr>Revelation 19:5</vt:lpstr>
      <vt:lpstr>Revelation 19:6</vt:lpstr>
      <vt:lpstr>Revelation 19:7</vt:lpstr>
      <vt:lpstr>Revelation 19:8</vt:lpstr>
      <vt:lpstr>Revelation 19:9</vt:lpstr>
      <vt:lpstr>Revelation 19:10a</vt:lpstr>
      <vt:lpstr>Revelation 19:10b</vt:lpstr>
      <vt:lpstr>PowerPoint Presentation</vt:lpstr>
      <vt:lpstr>Revelation 19:1</vt:lpstr>
      <vt:lpstr>Psalm 66:1</vt:lpstr>
      <vt:lpstr>Psalm 66:2</vt:lpstr>
      <vt:lpstr>Psalm 81:1</vt:lpstr>
      <vt:lpstr>Psalm 95:1</vt:lpstr>
      <vt:lpstr>Psalm 95:2</vt:lpstr>
      <vt:lpstr>Psalm 98:4</vt:lpstr>
      <vt:lpstr>Psalm 98:6</vt:lpstr>
      <vt:lpstr>Revelation 7:9a</vt:lpstr>
      <vt:lpstr>Revelation 7:9b</vt:lpstr>
      <vt:lpstr>Revelation 7:10</vt:lpstr>
      <vt:lpstr>Revelation 7:14</vt:lpstr>
      <vt:lpstr>Revelation 7:15</vt:lpstr>
      <vt:lpstr>Revelation 7:16</vt:lpstr>
      <vt:lpstr>Revelation 7:17</vt:lpstr>
      <vt:lpstr>Revelation 19:2</vt:lpstr>
      <vt:lpstr>Revelation 19:3</vt:lpstr>
      <vt:lpstr>2 Peter 3:9</vt:lpstr>
      <vt:lpstr>1 Thessalonians 5:16</vt:lpstr>
      <vt:lpstr>1 Thessalonians 5:17</vt:lpstr>
      <vt:lpstr>1 Thessalonians 5:18</vt:lpstr>
      <vt:lpstr>1 Thessalonians 5:19</vt:lpstr>
      <vt:lpstr>1 Thessalonians 5:20</vt:lpstr>
      <vt:lpstr>1 Thessalonians 5:21</vt:lpstr>
      <vt:lpstr>1 Thessalonians 5:22</vt:lpstr>
      <vt:lpstr>Revelation 19:4</vt:lpstr>
      <vt:lpstr>1 Chronicles 16:4</vt:lpstr>
      <vt:lpstr>1 Chronicles 16:8</vt:lpstr>
      <vt:lpstr>1 Chronicles 16:9</vt:lpstr>
      <vt:lpstr>1 Chronicles 16:10</vt:lpstr>
      <vt:lpstr>Revelation 19:5</vt:lpstr>
      <vt:lpstr>Revelation 19:6</vt:lpstr>
      <vt:lpstr>Psalm 97:1</vt:lpstr>
      <vt:lpstr>Psalm 2:6</vt:lpstr>
      <vt:lpstr>Psalm 2:7</vt:lpstr>
      <vt:lpstr>Psalm 2:8</vt:lpstr>
      <vt:lpstr>Psalm 2:9</vt:lpstr>
      <vt:lpstr>Philippians 2:9</vt:lpstr>
      <vt:lpstr>Philippians 2:10</vt:lpstr>
      <vt:lpstr>Philippians 2:11</vt:lpstr>
      <vt:lpstr>PowerPoint Presentation</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Revelation 19:1-10</dc:title>
  <dc:creator>Charlie</dc:creator>
  <cp:lastModifiedBy>Charlie</cp:lastModifiedBy>
  <cp:revision>16</cp:revision>
  <dcterms:created xsi:type="dcterms:W3CDTF">2014-06-03T23:46:39Z</dcterms:created>
  <dcterms:modified xsi:type="dcterms:W3CDTF">2014-06-04T21:49:56Z</dcterms:modified>
</cp:coreProperties>
</file>