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74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88" r:id="rId44"/>
    <p:sldId id="300" r:id="rId45"/>
    <p:sldId id="301" r:id="rId46"/>
    <p:sldId id="302" r:id="rId47"/>
    <p:sldId id="299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5/21/2014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8000" dirty="0" smtClean="0"/>
              <a:t>Revelation 18:3-8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May 21,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1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her plagues will come in one day—death and mourning and famine. And she will be utterly burned with fire, for strong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God who judges her.</a:t>
            </a:r>
          </a:p>
        </p:txBody>
      </p:sp>
    </p:spTree>
    <p:extLst>
      <p:ext uri="{BB962C8B-B14F-4D97-AF65-F5344CB8AC3E}">
        <p14:creationId xmlns:p14="http://schemas.microsoft.com/office/powerpoint/2010/main" val="42868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2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259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13"/>
            <a:ext cx="7794389" cy="68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1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3"/>
            <a:ext cx="8180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"/>
            <a:ext cx="9144000" cy="68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7" y="0"/>
            <a:ext cx="915262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these things I saw another angel coming down from heaven, having great authority, and the earth was illuminated with his glory.</a:t>
            </a:r>
          </a:p>
        </p:txBody>
      </p:sp>
    </p:spTree>
    <p:extLst>
      <p:ext uri="{BB962C8B-B14F-4D97-AF65-F5344CB8AC3E}">
        <p14:creationId xmlns:p14="http://schemas.microsoft.com/office/powerpoint/2010/main" val="29987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it is written that Abraham had two sons: the one by a bondwoman, the other by a freewoman.</a:t>
            </a:r>
          </a:p>
        </p:txBody>
      </p:sp>
    </p:spTree>
    <p:extLst>
      <p:ext uri="{BB962C8B-B14F-4D97-AF65-F5344CB8AC3E}">
        <p14:creationId xmlns:p14="http://schemas.microsoft.com/office/powerpoint/2010/main" val="32300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bondwoman was born according to the flesh, and he of the freewoman through promise,</a:t>
            </a:r>
          </a:p>
        </p:txBody>
      </p:sp>
    </p:spTree>
    <p:extLst>
      <p:ext uri="{BB962C8B-B14F-4D97-AF65-F5344CB8AC3E}">
        <p14:creationId xmlns:p14="http://schemas.microsoft.com/office/powerpoint/2010/main" val="20601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things are symbolic. For these are the two covenants: the one from Mount Sinai which gives birth to bondage, which is Hagar—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4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Hagar is Mount Sinai in Arabia, and corresponds to Jerusalem which now is, and is in bondage with her children—</a:t>
            </a:r>
          </a:p>
        </p:txBody>
      </p:sp>
    </p:spTree>
    <p:extLst>
      <p:ext uri="{BB962C8B-B14F-4D97-AF65-F5344CB8AC3E}">
        <p14:creationId xmlns:p14="http://schemas.microsoft.com/office/powerpoint/2010/main" val="15119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Galatians 4:26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Jerusalem above is free, which is the mother of us all.</a:t>
            </a:r>
          </a:p>
        </p:txBody>
      </p:sp>
    </p:spTree>
    <p:extLst>
      <p:ext uri="{BB962C8B-B14F-4D97-AF65-F5344CB8AC3E}">
        <p14:creationId xmlns:p14="http://schemas.microsoft.com/office/powerpoint/2010/main" val="37383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Exodus 16:1a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journeyed from </a:t>
            </a:r>
            <a:r>
              <a:rPr lang="en-US" sz="5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all the congregation of the children of Israel came to the Wilderness of Sin, 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6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Exodus 16:1b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59174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between </a:t>
            </a:r>
            <a:r>
              <a:rPr lang="en-US" sz="5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Sinai, on the fifteenth day of the second month after they departed from the land of Egypt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9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Judges 8:21a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5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Zebah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Zalmunna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said, "Rise yourself, and kill us; for as a man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is, so 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strength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Judges 8:21b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Gideon arose and killed </a:t>
            </a:r>
            <a:r>
              <a:rPr lang="en-US" sz="5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Zebah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Zalmunna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took the </a:t>
            </a:r>
            <a:r>
              <a:rPr lang="en-US" sz="5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crescent ornaments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their camels' necks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9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are fallen from heaven, O Lucifer, son of the </a:t>
            </a:r>
            <a:r>
              <a:rPr lang="en-US" sz="5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are cut down to the ground, You who weakened the nations!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cried mightily with a loud voice, saying, "Babylon the great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fallen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has become a dwelling place of demons, a prison for every foul spirit, and a cage for every unclean and hated bird!</a:t>
            </a:r>
          </a:p>
        </p:txBody>
      </p:sp>
    </p:spTree>
    <p:extLst>
      <p:ext uri="{BB962C8B-B14F-4D97-AF65-F5344CB8AC3E}">
        <p14:creationId xmlns:p14="http://schemas.microsoft.com/office/powerpoint/2010/main" val="35336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 another voice from heaven saying, "Come out of her, my people, lest you share in her sins, and lest you receive of her plagues.</a:t>
            </a:r>
          </a:p>
        </p:txBody>
      </p:sp>
    </p:spTree>
    <p:extLst>
      <p:ext uri="{BB962C8B-B14F-4D97-AF65-F5344CB8AC3E}">
        <p14:creationId xmlns:p14="http://schemas.microsoft.com/office/powerpoint/2010/main" val="35689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her sins have reached to heaven, and God has remembered her iniquities.</a:t>
            </a:r>
          </a:p>
        </p:txBody>
      </p:sp>
    </p:spTree>
    <p:extLst>
      <p:ext uri="{BB962C8B-B14F-4D97-AF65-F5344CB8AC3E}">
        <p14:creationId xmlns:p14="http://schemas.microsoft.com/office/powerpoint/2010/main" val="6472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48:20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" y="990600"/>
            <a:ext cx="9067800" cy="5867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forth from Babylon! Flee from the Chaldeans! With a voice of singing, Declare, proclaim this, Utter it to the end of the earth; Say, "The LORD has redeemed His servant Jacob!"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52:11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Depart! Depart! Go out from there, Touch no unclean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thing;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out from the midst of her, Be clean, You who bear the vessels of the LORD.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0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50:8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from the midst of Babylon, Go out of the land of the Chaldeans; And be like the rams before the flocks.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3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Jeremiah 51:6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 from the midst of Babylon, And every one save his life! Do not be cut off in her iniquity, For this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time of the LORD'S vengeance; He shall recompense her.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9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Jeremiah 51:45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people, go out of the midst of her! And let everyone deliver himself from the fierce anger of the LORD.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6:14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be unequally yoked together with unbelievers. For what fellowship has righteousness with lawlessness? And what communion has light with darkness?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1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6:17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"Come out from among them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 separate, says the Lord.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touch what is unclean,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receive you."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0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17:14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given them Your word; and the world has hated them because they are not of the world, just as I am not of the world.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the nations have drunk of the wine of the wrath of her fornication, the kings of the earth have committed fornication with her, </a:t>
            </a:r>
          </a:p>
        </p:txBody>
      </p:sp>
    </p:spTree>
    <p:extLst>
      <p:ext uri="{BB962C8B-B14F-4D97-AF65-F5344CB8AC3E}">
        <p14:creationId xmlns:p14="http://schemas.microsoft.com/office/powerpoint/2010/main" val="27820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17:15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pray that You should take them out of the world, but that You should keep them from the evil one.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17:16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of the world, just as I am not of the world.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Jeremiah 51:9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would have healed Babylon, But she is not healed. Forsake her, 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let us go everyone to his own country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For her judgment reaches to heaven and is lifted up to the skies.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her sins have reached to heaven, and God has remembered her iniquities.</a:t>
            </a:r>
          </a:p>
        </p:txBody>
      </p:sp>
    </p:spTree>
    <p:extLst>
      <p:ext uri="{BB962C8B-B14F-4D97-AF65-F5344CB8AC3E}">
        <p14:creationId xmlns:p14="http://schemas.microsoft.com/office/powerpoint/2010/main" val="2335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64" y="16002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 to her just as she rendered to you, and repay her double according to her works; in the cup which she has mixed, mix double for her.</a:t>
            </a:r>
          </a:p>
        </p:txBody>
      </p:sp>
    </p:spTree>
    <p:extLst>
      <p:ext uri="{BB962C8B-B14F-4D97-AF65-F5344CB8AC3E}">
        <p14:creationId xmlns:p14="http://schemas.microsoft.com/office/powerpoint/2010/main" val="25803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82177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measure that she glorified herself and lived luxuriously, in the same measure give her torment and sorrow; for she says in her heart, 'I sit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queen, and am no widow, and will not see sorrow.'</a:t>
            </a:r>
          </a:p>
        </p:txBody>
      </p:sp>
    </p:spTree>
    <p:extLst>
      <p:ext uri="{BB962C8B-B14F-4D97-AF65-F5344CB8AC3E}">
        <p14:creationId xmlns:p14="http://schemas.microsoft.com/office/powerpoint/2010/main" val="1117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her plagues will come in one day—death and mourning and famine. And she will be utterly burned with fire, for strong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 God who judges her.</a:t>
            </a:r>
          </a:p>
        </p:txBody>
      </p:sp>
    </p:spTree>
    <p:extLst>
      <p:ext uri="{BB962C8B-B14F-4D97-AF65-F5344CB8AC3E}">
        <p14:creationId xmlns:p14="http://schemas.microsoft.com/office/powerpoint/2010/main" val="17067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said, 'I shall be a lady forever,'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you did not take these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heart, Nor remember the latter end of them.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9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47:8a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"Therefore hear this now,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who are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given to pleasures, Who dwell securely, Who say in your heart, 'I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am,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one else besides me;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9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47:8b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shall not sit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widow, Nor shall I know the loss of children'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merchants of the earth have become rich through the abundance of her luxury."</a:t>
            </a:r>
          </a:p>
        </p:txBody>
      </p:sp>
    </p:spTree>
    <p:extLst>
      <p:ext uri="{BB962C8B-B14F-4D97-AF65-F5344CB8AC3E}">
        <p14:creationId xmlns:p14="http://schemas.microsoft.com/office/powerpoint/2010/main" val="41220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47:9a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these two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come to you In a moment, in one day: The loss of children, and widowhood. 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2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47:9b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shall come upon you in their fullness Because of the multitude of your sorceries, For the great abundance of your enchantments.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3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47:10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867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"For you have trusted in your wickedness; You have said, 'No one sees me'; Your wisdom and your knowledge have warped you; And you have said in your heart, 'I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am,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one else besides me.'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6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47:11a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evil shall come upon you; You shall not know from where it arises. And trouble shall fall upon you; You will not be able to put it off. 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8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47:11b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desolation shall come upon you suddenly,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shall not know</a:t>
            </a: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2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47:15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shall they be to you With whom you have labored, Your merchants from your youth; They shall wander each one to his quarter. No one shall save you.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9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14:11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whoever exalts himself will be humbled, and he who humbles himself will be exalted.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7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 another voice from heaven saying, "Come out of her, my people, lest you share in her sins, and lest you receive of her plagues.</a:t>
            </a:r>
          </a:p>
        </p:txBody>
      </p:sp>
    </p:spTree>
    <p:extLst>
      <p:ext uri="{BB962C8B-B14F-4D97-AF65-F5344CB8AC3E}">
        <p14:creationId xmlns:p14="http://schemas.microsoft.com/office/powerpoint/2010/main" val="15746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her sins have reached to heaven, and God has remembered her iniquities.</a:t>
            </a:r>
          </a:p>
        </p:txBody>
      </p:sp>
    </p:spTree>
    <p:extLst>
      <p:ext uri="{BB962C8B-B14F-4D97-AF65-F5344CB8AC3E}">
        <p14:creationId xmlns:p14="http://schemas.microsoft.com/office/powerpoint/2010/main" val="27515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64" y="1600200"/>
            <a:ext cx="9067800" cy="5410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Render to her just as she rendered to you, and repay her double according to her works; in the cup which she has mixed, mix double for her.</a:t>
            </a:r>
          </a:p>
        </p:txBody>
      </p:sp>
    </p:spTree>
    <p:extLst>
      <p:ext uri="{BB962C8B-B14F-4D97-AF65-F5344CB8AC3E}">
        <p14:creationId xmlns:p14="http://schemas.microsoft.com/office/powerpoint/2010/main" val="24898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18:7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82177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measure that she glorified herself and lived luxuriously, in the same measure give her torment and sorrow; for she says in her heart, 'I sit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queen, and am no widow, and will not see sorrow.'</a:t>
            </a:r>
          </a:p>
        </p:txBody>
      </p:sp>
    </p:spTree>
    <p:extLst>
      <p:ext uri="{BB962C8B-B14F-4D97-AF65-F5344CB8AC3E}">
        <p14:creationId xmlns:p14="http://schemas.microsoft.com/office/powerpoint/2010/main" val="3875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324</TotalTime>
  <Words>1382</Words>
  <Application>Microsoft Office PowerPoint</Application>
  <PresentationFormat>On-screen Show (4:3)</PresentationFormat>
  <Paragraphs>95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Theme</vt:lpstr>
      <vt:lpstr>Revelation 18:3-8</vt:lpstr>
      <vt:lpstr>Revelation 18:1</vt:lpstr>
      <vt:lpstr>Revelation 18:2</vt:lpstr>
      <vt:lpstr>Revelation 18:3a</vt:lpstr>
      <vt:lpstr>Revelation 18:3b</vt:lpstr>
      <vt:lpstr>Revelation 18:4</vt:lpstr>
      <vt:lpstr>Revelation 18:5</vt:lpstr>
      <vt:lpstr>Revelation 18:6</vt:lpstr>
      <vt:lpstr>Revelation 18:7</vt:lpstr>
      <vt:lpstr>Revelation 18:8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Galatians 4:22</vt:lpstr>
      <vt:lpstr>Galatians 4:23</vt:lpstr>
      <vt:lpstr>Galatians 4:24</vt:lpstr>
      <vt:lpstr>Galatians 4:25</vt:lpstr>
      <vt:lpstr>Galatians 4:26</vt:lpstr>
      <vt:lpstr>Exodus 16:1a</vt:lpstr>
      <vt:lpstr>Exodus 16:1b</vt:lpstr>
      <vt:lpstr>Judges 8:21a</vt:lpstr>
      <vt:lpstr>Judges 8:21b</vt:lpstr>
      <vt:lpstr>Isaiah 14:12</vt:lpstr>
      <vt:lpstr>Revelation 18:4</vt:lpstr>
      <vt:lpstr>Revelation 18:5</vt:lpstr>
      <vt:lpstr>Isaiah 48:20</vt:lpstr>
      <vt:lpstr>Isaiah 52:11</vt:lpstr>
      <vt:lpstr>Jeremiah 50:8</vt:lpstr>
      <vt:lpstr>Jeremiah 51:6</vt:lpstr>
      <vt:lpstr>Jeremiah 51:45</vt:lpstr>
      <vt:lpstr>2 Corinthians 6:14</vt:lpstr>
      <vt:lpstr>2 Corinthians 6:17</vt:lpstr>
      <vt:lpstr>John 17:14</vt:lpstr>
      <vt:lpstr>John 17:15</vt:lpstr>
      <vt:lpstr>John 17:16</vt:lpstr>
      <vt:lpstr>Jeremiah 51:9</vt:lpstr>
      <vt:lpstr>Revelation 18:5</vt:lpstr>
      <vt:lpstr>Revelation 18:6</vt:lpstr>
      <vt:lpstr>Revelation 18:7</vt:lpstr>
      <vt:lpstr>Revelation 18:8</vt:lpstr>
      <vt:lpstr>Isaiah 47:7</vt:lpstr>
      <vt:lpstr>Isaiah 47:8a</vt:lpstr>
      <vt:lpstr>Isaiah 47:8b</vt:lpstr>
      <vt:lpstr>Isaiah 47:9a</vt:lpstr>
      <vt:lpstr>Isaiah 47:9b</vt:lpstr>
      <vt:lpstr>Isaiah 47:10</vt:lpstr>
      <vt:lpstr>Isaiah 47:11a</vt:lpstr>
      <vt:lpstr>Isaiah 47:11b</vt:lpstr>
      <vt:lpstr>Isaiah 47:15</vt:lpstr>
      <vt:lpstr>Luke 14:11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18:3-8</dc:title>
  <dc:creator>Charlie</dc:creator>
  <cp:lastModifiedBy>Charlie</cp:lastModifiedBy>
  <cp:revision>16</cp:revision>
  <dcterms:created xsi:type="dcterms:W3CDTF">2014-05-20T23:20:18Z</dcterms:created>
  <dcterms:modified xsi:type="dcterms:W3CDTF">2014-05-21T22:10:43Z</dcterms:modified>
</cp:coreProperties>
</file>