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1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9" r:id="rId32"/>
    <p:sldId id="286" r:id="rId33"/>
    <p:sldId id="287" r:id="rId34"/>
    <p:sldId id="288" r:id="rId35"/>
    <p:sldId id="290" r:id="rId36"/>
    <p:sldId id="291" r:id="rId37"/>
    <p:sldId id="293" r:id="rId38"/>
    <p:sldId id="294" r:id="rId39"/>
    <p:sldId id="296" r:id="rId40"/>
    <p:sldId id="297" r:id="rId41"/>
    <p:sldId id="292" r:id="rId42"/>
    <p:sldId id="295" r:id="rId43"/>
    <p:sldId id="298" r:id="rId44"/>
    <p:sldId id="299" r:id="rId45"/>
    <p:sldId id="300" r:id="rId46"/>
    <p:sldId id="301" r:id="rId47"/>
    <p:sldId id="303" r:id="rId48"/>
    <p:sldId id="304" r:id="rId49"/>
    <p:sldId id="305" r:id="rId50"/>
    <p:sldId id="306" r:id="rId51"/>
    <p:sldId id="302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5/14/2014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5/14/2014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5/14/2014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3337560"/>
            <a:ext cx="8991600" cy="2301240"/>
          </a:xfrm>
        </p:spPr>
        <p:txBody>
          <a:bodyPr>
            <a:noAutofit/>
          </a:bodyPr>
          <a:lstStyle/>
          <a:p>
            <a:r>
              <a:rPr lang="en-US" sz="8000" smtClean="0"/>
              <a:t>Revelation 18:1-3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544812"/>
            <a:ext cx="8991600" cy="1752600"/>
          </a:xfrm>
        </p:spPr>
        <p:txBody>
          <a:bodyPr>
            <a:noAutofit/>
          </a:bodyPr>
          <a:lstStyle/>
          <a:p>
            <a:r>
              <a:rPr lang="en-US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Wednesday, May 14, 2014</a:t>
            </a:r>
          </a:p>
          <a:p>
            <a:r>
              <a:rPr lang="en-US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Calvary Chapel of El Paso</a:t>
            </a:r>
            <a:endParaRPr lang="en-US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511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Revelation 18:8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067800" cy="5257800"/>
          </a:xfrm>
        </p:spPr>
        <p:txBody>
          <a:bodyPr>
            <a:noAutofit/>
          </a:bodyPr>
          <a:lstStyle/>
          <a:p>
            <a:pPr marL="36576" indent="0" algn="just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Therefore her plagues will come in one day—death and mourning and famine. And she will be utterly burned with fire, for strong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Lord God who judges her.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102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88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Isaiah 21:9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067800" cy="5791200"/>
          </a:xfrm>
        </p:spPr>
        <p:txBody>
          <a:bodyPr>
            <a:noAutofit/>
          </a:bodyPr>
          <a:lstStyle/>
          <a:p>
            <a:pPr marL="36576" indent="0" algn="just"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look, here comes a chariot of men 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pair of horsemen!" Then he answered and said, "</a:t>
            </a:r>
            <a:r>
              <a:rPr lang="en-US" sz="4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Babylon is fallen, is fallen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And all the carved images of her gods He has broken to the ground."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052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Revelation 14:8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067800" cy="5410200"/>
          </a:xfrm>
        </p:spPr>
        <p:txBody>
          <a:bodyPr>
            <a:noAutofit/>
          </a:bodyPr>
          <a:lstStyle/>
          <a:p>
            <a:pPr marL="36576" indent="0" algn="just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another angel followed, saying, "</a:t>
            </a:r>
            <a:r>
              <a:rPr lang="en-US" sz="5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Babylon is fallen, is fallen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that great city, because she has made all nations drink of the wine of the wrath of her fornication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."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124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Jeremiah 51:7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067800" cy="54102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Babylon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golden cup in the LORD'S hand, That made all the earth drunk. The nations drank her wine; Therefore the nations are deranged.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680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Jeremiah 51:8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Babylon has suddenly fallen and been destroyed. Wail for her! Take balm for her pain; Perhaps she may be healed.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487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Revelation 18:1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067800" cy="54102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these things I saw another angel coming down from heaven, having great authority, and the earth was illuminated with his glory.</a:t>
            </a:r>
            <a:endParaRPr lang="en-US" sz="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759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Revelation 18:2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067800" cy="5791200"/>
          </a:xfrm>
        </p:spPr>
        <p:txBody>
          <a:bodyPr>
            <a:noAutofit/>
          </a:bodyPr>
          <a:lstStyle/>
          <a:p>
            <a:pPr marL="36576" indent="0" algn="just"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he cried mightily with a loud voice, saying, "Babylon the great </a:t>
            </a:r>
            <a:r>
              <a:rPr lang="en-US" sz="4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fallen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4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fallen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has become a dwelling place of demons, a prison for every foul spirit, and a cage for every unclean and hated bird!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636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Revelation 18:3a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067800" cy="54102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all the nations have drunk of the wine of the wrath of her fornication, the kings of the earth have committed fornication with her,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19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Revelation 18:3b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merchants of the earth have become rich through the abundance of her luxury."</a:t>
            </a:r>
          </a:p>
        </p:txBody>
      </p:sp>
    </p:spTree>
    <p:extLst>
      <p:ext uri="{BB962C8B-B14F-4D97-AF65-F5344CB8AC3E}">
        <p14:creationId xmlns:p14="http://schemas.microsoft.com/office/powerpoint/2010/main" val="196034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Revelation 18:1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067800" cy="54102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these things I saw another angel coming down from heaven, having great authority, and the earth was illuminated with his glory.</a:t>
            </a:r>
            <a:endParaRPr lang="en-US" sz="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956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Ephesians 2:19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067800" cy="54102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Now, therefore, you are no longer strangers and foreigners, but fellow citizens with the saints and members of the household of God,</a:t>
            </a:r>
            <a:endParaRPr lang="en-US" sz="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777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Ephesians 2:20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6" y="1600200"/>
            <a:ext cx="9059174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having been built on the foundation of the apostles and prophets, Jesus Christ Himself being the chief corner </a:t>
            </a:r>
            <a:r>
              <a:rPr lang="en-US" sz="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stone,</a:t>
            </a:r>
            <a:endParaRPr lang="en-US" sz="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195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Ephesians 2:21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whom the whole building, being joined together, grows into a holy temple in the Lord,</a:t>
            </a:r>
            <a:endParaRPr lang="en-US" sz="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316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Ephesians 2:22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8" y="1600200"/>
            <a:ext cx="9066362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whom you also are being built together for a dwelling place of God in the Spirit.</a:t>
            </a:r>
            <a:endParaRPr lang="en-US" sz="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747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1 Corinthians 2:11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067800" cy="54102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what man knows the things of a man except the </a:t>
            </a:r>
            <a:r>
              <a:rPr lang="en-US" sz="55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</a:t>
            </a: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man which is in him? Even so no one knows the things of God except the Spirit of God.</a:t>
            </a:r>
            <a:endParaRPr lang="en-US" sz="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54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1 Corinthians 2:12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we have received, not the </a:t>
            </a:r>
            <a:r>
              <a:rPr lang="en-US" sz="55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</a:t>
            </a: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world, but the Spirit who is from God, that we might know the things that have been freely given to us by God.</a:t>
            </a:r>
            <a:endParaRPr lang="en-US" sz="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327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Ephesians 2:2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067800" cy="5791200"/>
          </a:xfrm>
        </p:spPr>
        <p:txBody>
          <a:bodyPr>
            <a:noAutofit/>
          </a:bodyPr>
          <a:lstStyle/>
          <a:p>
            <a:pPr marL="36576" indent="0" algn="just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which you once walked according to the course of this world, according to the prince of the power of the air, the </a:t>
            </a:r>
            <a:r>
              <a:rPr lang="en-US" sz="5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who now works in the sons of disobedience,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859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1 John 4:6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067800" cy="54102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are of God. He who knows God hears us; he who is not of God does not hear us. By this we know the spirit of truth and the </a:t>
            </a:r>
            <a:r>
              <a:rPr lang="en-US" sz="55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</a:t>
            </a: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error.</a:t>
            </a:r>
            <a:endParaRPr lang="en-US" sz="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070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Romans 8:15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26" y="1447800"/>
            <a:ext cx="9076426" cy="54102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did not receive the </a:t>
            </a:r>
            <a:r>
              <a:rPr lang="en-US" sz="55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</a:t>
            </a: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bondage again to fear, but you received the Spirit of adoption by whom we cry out, "Abba, Father</a:t>
            </a:r>
            <a:r>
              <a:rPr lang="en-US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."</a:t>
            </a:r>
            <a:endParaRPr lang="en-US" sz="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604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1 John 4:1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067800" cy="54102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Beloved, do not believe every spirit, but test the spirits, whether they are of God; because many false prophets have gone out into the world.</a:t>
            </a:r>
            <a:endParaRPr lang="en-US" sz="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230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Revelation 18:2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067800" cy="5791200"/>
          </a:xfrm>
        </p:spPr>
        <p:txBody>
          <a:bodyPr>
            <a:noAutofit/>
          </a:bodyPr>
          <a:lstStyle/>
          <a:p>
            <a:pPr marL="36576" indent="0" algn="just"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he cried mightily with a loud voice, saying, "Babylon the great </a:t>
            </a:r>
            <a:r>
              <a:rPr lang="en-US" sz="4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fallen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4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fallen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has become a dwelling place of demons, a prison for every foul spirit, and a cage for every unclean and hated bird!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887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1 John 4:2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6" y="1600200"/>
            <a:ext cx="9059174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this you know the Spirit of God: Every spirit that confesses that Jesus Christ has come in the flesh is of God,</a:t>
            </a:r>
            <a:endParaRPr lang="en-US" sz="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574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1 John 4:3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3004" y="1143000"/>
            <a:ext cx="9103743" cy="5867400"/>
          </a:xfrm>
        </p:spPr>
        <p:txBody>
          <a:bodyPr>
            <a:noAutofit/>
          </a:bodyPr>
          <a:lstStyle/>
          <a:p>
            <a:pPr marL="36576" indent="0" algn="just">
              <a:buNone/>
            </a:pP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every spirit that does not confess that Jesus Christ has come in the flesh is not of God. And this is the </a:t>
            </a:r>
            <a:r>
              <a:rPr lang="en-US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</a:t>
            </a: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Antichrist, which you have heard was coming, and is now already in the world.</a:t>
            </a:r>
            <a:endParaRPr 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284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1 John 2:21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have not written to you because you do not know the truth, but because you know it, and that no lie is of the truth.</a:t>
            </a:r>
            <a:endParaRPr lang="en-US" sz="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756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1 John 2:22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is a liar but he who denies that Jesus is the Christ? He is antichrist who denies the Father and the Son.</a:t>
            </a:r>
            <a:endParaRPr lang="en-US" sz="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677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1 John 2:23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Whoever denies the Son does not have the Father either; he who acknowledges the Son has the Father also.</a:t>
            </a:r>
            <a:endParaRPr lang="en-US" sz="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580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Mark 4:14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sower sows the word.</a:t>
            </a:r>
            <a:endParaRPr lang="en-US" sz="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110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381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Mark 4:15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059174" cy="5410200"/>
          </a:xfrm>
        </p:spPr>
        <p:txBody>
          <a:bodyPr>
            <a:noAutofit/>
          </a:bodyPr>
          <a:lstStyle/>
          <a:p>
            <a:pPr marL="36576" indent="0" algn="just">
              <a:buNone/>
            </a:pP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these are the ones by the wayside where the word is sown. When they hear, Satan comes immediately and takes away the word that was sown in their hearts.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473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Revelation 18:3a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067800" cy="54102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all the nations have drunk of the wine of the wrath of her fornication, the kings of the earth have committed fornication with her,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936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Revelation 18:3b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merchants of the earth have become rich through the abundance of her luxury."</a:t>
            </a:r>
          </a:p>
        </p:txBody>
      </p:sp>
    </p:spTree>
    <p:extLst>
      <p:ext uri="{BB962C8B-B14F-4D97-AF65-F5344CB8AC3E}">
        <p14:creationId xmlns:p14="http://schemas.microsoft.com/office/powerpoint/2010/main" val="114912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Isaiah 21:1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067800" cy="54102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burden of the desert of the sea. As whirlwinds in the south pass through;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it cometh from the desert, from a terrible land.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981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Revelation 18:3a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067800" cy="54102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all the nations have drunk of the wine of the wrath of her fornication, the kings of the earth have committed fornication with her,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522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Isaiah 21:1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6" y="1600200"/>
            <a:ext cx="9059174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burden against the Wilderness of the Sea. As whirlwinds in the South pass through,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it comes from the desert, from a terrible land.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404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109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Galatians 4:22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it is written that Abraham had two sons: the one by a bondwoman, the other by a freewoman.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963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Galatians 4:23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he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was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bondwoman was born according to the flesh, and he of the freewoman through promise,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688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Galatians 4:24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067800" cy="5486400"/>
          </a:xfrm>
        </p:spPr>
        <p:txBody>
          <a:bodyPr>
            <a:noAutofit/>
          </a:bodyPr>
          <a:lstStyle/>
          <a:p>
            <a:pPr marL="36576" indent="0" algn="just">
              <a:buNone/>
            </a:pP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things are symbolic. For these are the two covenants: the one from Mount Sinai which gives birth to bondage, which is Hagar—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200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Galatians 4:25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this Hagar is Mount Sinai in Arabia, and corresponds to Jerusalem which now is, and is in bondage with her children—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664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Galatians 4:26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the Jerusalem above is free, which is the mother of us all.</a:t>
            </a:r>
            <a:endParaRPr lang="en-US" sz="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834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Revelation 21:1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I saw a new heaven and a new earth, for the first heaven and the first earth had passed away. Also there was no more sea.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251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Revelation 21:2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816" y="1447800"/>
            <a:ext cx="9083615" cy="54102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I, John, saw the holy city, New Jerusalem, coming down out of heaven from God, prepared as a bride adorned for her husband.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553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566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Revelation 21:3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066362" cy="5791200"/>
          </a:xfrm>
        </p:spPr>
        <p:txBody>
          <a:bodyPr>
            <a:noAutofit/>
          </a:bodyPr>
          <a:lstStyle/>
          <a:p>
            <a:pPr marL="36576" indent="0" algn="just"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 heard a loud voice from heaven saying, "Behold, the tabernacle of God 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men, and He will dwell with them, and they shall be His people. God Himself will be with them 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be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their God.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564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Revelation 18:3b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merchants of the earth have become rich through the abundance of her luxury."</a:t>
            </a:r>
          </a:p>
        </p:txBody>
      </p:sp>
    </p:spTree>
    <p:extLst>
      <p:ext uri="{BB962C8B-B14F-4D97-AF65-F5344CB8AC3E}">
        <p14:creationId xmlns:p14="http://schemas.microsoft.com/office/powerpoint/2010/main" val="191168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Revelation 21:4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067800" cy="5791200"/>
          </a:xfrm>
        </p:spPr>
        <p:txBody>
          <a:bodyPr>
            <a:noAutofit/>
          </a:bodyPr>
          <a:lstStyle/>
          <a:p>
            <a:pPr marL="36576" indent="0" algn="just">
              <a:buNone/>
            </a:pP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God will wipe away every tear from their eyes; there shall be no more death, nor sorrow, nor crying. There shall be no more pain, for the former things have passed away."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999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248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Revelation 18:4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4864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 heard another voice from heaven saying, "Come out of her, my people, lest you share in her sins, and lest you receive of her plagues.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87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Revelation 18:5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her sins have reached to heaven, and God has remembered her iniquities.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442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Revelation 18:6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064" y="1600200"/>
            <a:ext cx="9067800" cy="54102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Render to her just as she rendered to you, and repay her double according to her works; in the cup which she has mixed, mix double for her.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672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Revelation 18:7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082177" cy="5791200"/>
          </a:xfrm>
        </p:spPr>
        <p:txBody>
          <a:bodyPr>
            <a:noAutofit/>
          </a:bodyPr>
          <a:lstStyle/>
          <a:p>
            <a:pPr marL="36576" indent="0" algn="just"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measure that she glorified herself and lived luxuriously, in the same measure give her torment and sorrow; for she says in her heart, 'I sit 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queen, and am no widow, and will not see sorrow.'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386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330</TotalTime>
  <Words>1463</Words>
  <Application>Microsoft Office PowerPoint</Application>
  <PresentationFormat>On-screen Show (4:3)</PresentationFormat>
  <Paragraphs>97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Default Theme</vt:lpstr>
      <vt:lpstr>Revelation 18:1-3</vt:lpstr>
      <vt:lpstr>Revelation 18:1</vt:lpstr>
      <vt:lpstr>Revelation 18:2</vt:lpstr>
      <vt:lpstr>Revelation 18:3a</vt:lpstr>
      <vt:lpstr>Revelation 18:3b</vt:lpstr>
      <vt:lpstr>Revelation 18:4</vt:lpstr>
      <vt:lpstr>Revelation 18:5</vt:lpstr>
      <vt:lpstr>Revelation 18:6</vt:lpstr>
      <vt:lpstr>Revelation 18:7</vt:lpstr>
      <vt:lpstr>Revelation 18:8</vt:lpstr>
      <vt:lpstr>PowerPoint Presentation</vt:lpstr>
      <vt:lpstr>Isaiah 21:9</vt:lpstr>
      <vt:lpstr>Revelation 14:8</vt:lpstr>
      <vt:lpstr>Jeremiah 51:7</vt:lpstr>
      <vt:lpstr>Jeremiah 51:8</vt:lpstr>
      <vt:lpstr>Revelation 18:1</vt:lpstr>
      <vt:lpstr>Revelation 18:2</vt:lpstr>
      <vt:lpstr>Revelation 18:3a</vt:lpstr>
      <vt:lpstr>Revelation 18:3b</vt:lpstr>
      <vt:lpstr>Ephesians 2:19</vt:lpstr>
      <vt:lpstr>Ephesians 2:20</vt:lpstr>
      <vt:lpstr>Ephesians 2:21</vt:lpstr>
      <vt:lpstr>Ephesians 2:22</vt:lpstr>
      <vt:lpstr>1 Corinthians 2:11</vt:lpstr>
      <vt:lpstr>1 Corinthians 2:12</vt:lpstr>
      <vt:lpstr>Ephesians 2:2</vt:lpstr>
      <vt:lpstr>1 John 4:6</vt:lpstr>
      <vt:lpstr>Romans 8:15</vt:lpstr>
      <vt:lpstr>1 John 4:1</vt:lpstr>
      <vt:lpstr>1 John 4:2</vt:lpstr>
      <vt:lpstr>1 John 4:3</vt:lpstr>
      <vt:lpstr>1 John 2:21</vt:lpstr>
      <vt:lpstr>1 John 2:22</vt:lpstr>
      <vt:lpstr>1 John 2:23</vt:lpstr>
      <vt:lpstr>Mark 4:14</vt:lpstr>
      <vt:lpstr>Mark 4:15</vt:lpstr>
      <vt:lpstr>Revelation 18:3a</vt:lpstr>
      <vt:lpstr>Revelation 18:3b</vt:lpstr>
      <vt:lpstr>Isaiah 21:1</vt:lpstr>
      <vt:lpstr>Isaiah 21:1</vt:lpstr>
      <vt:lpstr>PowerPoint Presentation</vt:lpstr>
      <vt:lpstr>Galatians 4:22</vt:lpstr>
      <vt:lpstr>Galatians 4:23</vt:lpstr>
      <vt:lpstr>Galatians 4:24</vt:lpstr>
      <vt:lpstr>Galatians 4:25</vt:lpstr>
      <vt:lpstr>Galatians 4:26</vt:lpstr>
      <vt:lpstr>Revelation 21:1</vt:lpstr>
      <vt:lpstr>Revelation 21:2</vt:lpstr>
      <vt:lpstr>Revelation 21:3</vt:lpstr>
      <vt:lpstr>Revelation 21:4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Revelation 18:1-8</dc:title>
  <dc:creator>Charlie</dc:creator>
  <cp:lastModifiedBy>Charlie</cp:lastModifiedBy>
  <cp:revision>15</cp:revision>
  <dcterms:created xsi:type="dcterms:W3CDTF">2014-05-14T17:54:06Z</dcterms:created>
  <dcterms:modified xsi:type="dcterms:W3CDTF">2014-05-14T23:24:52Z</dcterms:modified>
</cp:coreProperties>
</file>