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57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302" r:id="rId22"/>
    <p:sldId id="277" r:id="rId23"/>
    <p:sldId id="278" r:id="rId24"/>
    <p:sldId id="279" r:id="rId25"/>
    <p:sldId id="281" r:id="rId26"/>
    <p:sldId id="282" r:id="rId27"/>
    <p:sldId id="283" r:id="rId28"/>
    <p:sldId id="280" r:id="rId29"/>
    <p:sldId id="284" r:id="rId30"/>
    <p:sldId id="286" r:id="rId31"/>
    <p:sldId id="287" r:id="rId32"/>
    <p:sldId id="285" r:id="rId33"/>
    <p:sldId id="289" r:id="rId34"/>
    <p:sldId id="288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0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4/16/2014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4/16/2014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4/16/2014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4/16/2014</a:t>
            </a:fld>
            <a:endParaRPr lang="en-US" sz="100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algn="ctr" eaLnBrk="1" latinLnBrk="0" hangingPunct="1"/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3337560"/>
            <a:ext cx="8991600" cy="2301240"/>
          </a:xfrm>
        </p:spPr>
        <p:txBody>
          <a:bodyPr>
            <a:noAutofit/>
          </a:bodyPr>
          <a:lstStyle/>
          <a:p>
            <a:r>
              <a:rPr lang="en-US" sz="8000" dirty="0" smtClean="0"/>
              <a:t>Revelation </a:t>
            </a:r>
            <a:r>
              <a:rPr lang="en-US" sz="8000" dirty="0" smtClean="0"/>
              <a:t>17:7-11</a:t>
            </a: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544812"/>
            <a:ext cx="8991600" cy="17526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Wednesday, April 16, 2014</a:t>
            </a:r>
          </a:p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Calvary Chapel of El Paso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33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Revelation 17:14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067800" cy="5791200"/>
          </a:xfrm>
        </p:spPr>
        <p:txBody>
          <a:bodyPr>
            <a:noAutofit/>
          </a:bodyPr>
          <a:lstStyle/>
          <a:p>
            <a:pPr marL="36576" indent="0" algn="just">
              <a:buNone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will make war with the Lamb, and the Lamb will overcome them, for He is Lord of lords and King of kings; and those </a:t>
            </a:r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are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Him </a:t>
            </a:r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called, chosen, and faithful."</a:t>
            </a:r>
          </a:p>
        </p:txBody>
      </p:sp>
    </p:spTree>
    <p:extLst>
      <p:ext uri="{BB962C8B-B14F-4D97-AF65-F5344CB8AC3E}">
        <p14:creationId xmlns:p14="http://schemas.microsoft.com/office/powerpoint/2010/main" val="78230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70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38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17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502"/>
            <a:ext cx="9126747" cy="6846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48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2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9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9143999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93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2 Corinthians 11:2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067800" cy="5257800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I am jealous for you with godly jealousy. For I have betrothed you to one husband, that I may present </a:t>
            </a:r>
            <a:r>
              <a:rPr lang="en-US" sz="5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as</a:t>
            </a: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5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chaste virgin to Christ</a:t>
            </a: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5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21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2 Corinthians 11:3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067800" cy="5410200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I fear, lest somehow, as the serpent deceived Eve by his craftiness, so your minds may be corrupted from the simplicity that is in Christ.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324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2 Corinthians 11:4a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067800" cy="5410200"/>
          </a:xfrm>
        </p:spPr>
        <p:txBody>
          <a:bodyPr>
            <a:noAutofit/>
          </a:bodyPr>
          <a:lstStyle/>
          <a:p>
            <a:pPr marL="36576" indent="0" algn="just">
              <a:buNone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if he who comes preaches another Jesus whom we have not preached, or </a:t>
            </a:r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you receive a different spirit which you have not received,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359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Revelation 17:7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067800" cy="5791200"/>
          </a:xfrm>
        </p:spPr>
        <p:txBody>
          <a:bodyPr>
            <a:noAutofit/>
          </a:bodyPr>
          <a:lstStyle/>
          <a:p>
            <a:pPr marL="36576" indent="0" algn="just">
              <a:buNone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the angel said to me, "Why did you marvel? I will tell you the mystery of the woman and of the beast that carries her, which has the seven heads and the ten horns.</a:t>
            </a:r>
          </a:p>
        </p:txBody>
      </p:sp>
    </p:spTree>
    <p:extLst>
      <p:ext uri="{BB962C8B-B14F-4D97-AF65-F5344CB8AC3E}">
        <p14:creationId xmlns:p14="http://schemas.microsoft.com/office/powerpoint/2010/main" val="239555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2 Corinthians 11:4b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6" y="1600200"/>
            <a:ext cx="9059174" cy="5257800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a different gospel which you have not accepted—you may well put up with it!</a:t>
            </a:r>
          </a:p>
        </p:txBody>
      </p:sp>
    </p:spTree>
    <p:extLst>
      <p:ext uri="{BB962C8B-B14F-4D97-AF65-F5344CB8AC3E}">
        <p14:creationId xmlns:p14="http://schemas.microsoft.com/office/powerpoint/2010/main" val="223747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991600" cy="4525963"/>
          </a:xfrm>
        </p:spPr>
        <p:txBody>
          <a:bodyPr>
            <a:normAutofit/>
          </a:bodyPr>
          <a:lstStyle/>
          <a:p>
            <a:pPr marL="36576" indent="0" algn="ctr">
              <a:buNone/>
            </a:pP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United Religions Initiative?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400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10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1 Thessalonians 5:1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067800" cy="5257800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concerning the times and the seasons, brethren, you have no need that I should write to you.</a:t>
            </a:r>
            <a:endParaRPr lang="en-US" sz="5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83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1 Thessalonians 5:2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067800" cy="5257800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you yourselves know perfectly that the day of the Lord so comes as a thief in the night.</a:t>
            </a:r>
            <a:endParaRPr lang="en-US" sz="5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788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10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1 Thessalonians 5:3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816" y="1447800"/>
            <a:ext cx="9083615" cy="5410200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when they say, "Peace and safety!" then sudden destruction comes upon them, as labor pains upon a pregnant woman. And they shall not escape.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421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Revelation 17:7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067800" cy="5791200"/>
          </a:xfrm>
        </p:spPr>
        <p:txBody>
          <a:bodyPr>
            <a:noAutofit/>
          </a:bodyPr>
          <a:lstStyle/>
          <a:p>
            <a:pPr marL="36576" indent="0" algn="just">
              <a:buNone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the angel said to me, "Why did you marvel? I will tell you the mystery of the woman and of the beast that carries her, which has the seven heads and the ten horns.</a:t>
            </a:r>
          </a:p>
        </p:txBody>
      </p:sp>
    </p:spTree>
    <p:extLst>
      <p:ext uri="{BB962C8B-B14F-4D97-AF65-F5344CB8AC3E}">
        <p14:creationId xmlns:p14="http://schemas.microsoft.com/office/powerpoint/2010/main" val="238447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Revelation 17:8a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067800" cy="5257800"/>
          </a:xfrm>
        </p:spPr>
        <p:txBody>
          <a:bodyPr>
            <a:noAutofit/>
          </a:bodyPr>
          <a:lstStyle/>
          <a:p>
            <a:pPr marL="36576" indent="0" algn="just">
              <a:buNone/>
            </a:pPr>
            <a:r>
              <a:rPr lang="en-US" sz="5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beast that you saw was, and is not, and will ascend out of the bottomless pit and go to perdition. And those who dwell on the earth will marvel, </a:t>
            </a:r>
          </a:p>
        </p:txBody>
      </p:sp>
    </p:spTree>
    <p:extLst>
      <p:ext uri="{BB962C8B-B14F-4D97-AF65-F5344CB8AC3E}">
        <p14:creationId xmlns:p14="http://schemas.microsoft.com/office/powerpoint/2010/main" val="288426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Revelation 17:8b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067800" cy="5257800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whose names are not written in the Book of Life from the foundation of the world, when they see the beast that was, and is not, and yet is.</a:t>
            </a:r>
          </a:p>
        </p:txBody>
      </p:sp>
    </p:spTree>
    <p:extLst>
      <p:ext uri="{BB962C8B-B14F-4D97-AF65-F5344CB8AC3E}">
        <p14:creationId xmlns:p14="http://schemas.microsoft.com/office/powerpoint/2010/main" val="380491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99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85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Revelation 17:8a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067800" cy="5257800"/>
          </a:xfrm>
        </p:spPr>
        <p:txBody>
          <a:bodyPr>
            <a:noAutofit/>
          </a:bodyPr>
          <a:lstStyle/>
          <a:p>
            <a:pPr marL="36576" indent="0" algn="just">
              <a:buNone/>
            </a:pPr>
            <a:r>
              <a:rPr lang="en-US" sz="5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beast that you saw was, and is not, and will ascend out of the bottomless pit and go to perdition. And those who dwell on the earth will marvel, </a:t>
            </a:r>
          </a:p>
        </p:txBody>
      </p:sp>
    </p:spTree>
    <p:extLst>
      <p:ext uri="{BB962C8B-B14F-4D97-AF65-F5344CB8AC3E}">
        <p14:creationId xmlns:p14="http://schemas.microsoft.com/office/powerpoint/2010/main" val="158268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Revelation 17:9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067800" cy="5257800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 </a:t>
            </a:r>
            <a:r>
              <a:rPr lang="en-US" sz="5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mind which has wisdom: The seven heads are seven mountains on which the woman sits.</a:t>
            </a:r>
          </a:p>
        </p:txBody>
      </p:sp>
    </p:spTree>
    <p:extLst>
      <p:ext uri="{BB962C8B-B14F-4D97-AF65-F5344CB8AC3E}">
        <p14:creationId xmlns:p14="http://schemas.microsoft.com/office/powerpoint/2010/main" val="176552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Revelation 17:10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067800" cy="5257800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 also seven kings. Five have fallen, one is, </a:t>
            </a:r>
            <a:r>
              <a:rPr lang="en-US" sz="5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other has not yet come. And when he comes, he must continue a short time.</a:t>
            </a:r>
          </a:p>
        </p:txBody>
      </p:sp>
    </p:spTree>
    <p:extLst>
      <p:ext uri="{BB962C8B-B14F-4D97-AF65-F5344CB8AC3E}">
        <p14:creationId xmlns:p14="http://schemas.microsoft.com/office/powerpoint/2010/main" val="50602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Five have Fallen: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067800" cy="54864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Egyptian</a:t>
            </a:r>
          </a:p>
          <a:p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Assyrian</a:t>
            </a:r>
          </a:p>
          <a:p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Babylonian</a:t>
            </a:r>
          </a:p>
          <a:p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Medo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-Persian</a:t>
            </a:r>
          </a:p>
          <a:p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Greek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892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Revelation 17:11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067800" cy="5257800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beast that was, and is not, is himself also the eighth, and is of the seven, and is going to perdition.</a:t>
            </a:r>
          </a:p>
        </p:txBody>
      </p:sp>
    </p:spTree>
    <p:extLst>
      <p:ext uri="{BB962C8B-B14F-4D97-AF65-F5344CB8AC3E}">
        <p14:creationId xmlns:p14="http://schemas.microsoft.com/office/powerpoint/2010/main" val="420358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Revelation 13:3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067800" cy="5410200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saw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one of his heads as if it had been mortally wounded, and his deadly wound was healed. And all the world marveled and followed the beast.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120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Revelation 13:4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067800" cy="5410200"/>
          </a:xfrm>
        </p:spPr>
        <p:txBody>
          <a:bodyPr>
            <a:noAutofit/>
          </a:bodyPr>
          <a:lstStyle/>
          <a:p>
            <a:pPr marL="36576" indent="0" algn="just">
              <a:buNone/>
            </a:pPr>
            <a:r>
              <a:rPr lang="en-US" sz="5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they worshiped the dragon who gave authority to the beast; and they worshiped the beast, saying, "Who </a:t>
            </a:r>
            <a:r>
              <a:rPr lang="en-US" sz="5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n-US" sz="5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like the beast? Who is able to make war with him?"</a:t>
            </a:r>
            <a:endParaRPr lang="en-US" sz="5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878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Revelation 13:5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067800" cy="5257800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he was given a mouth speaking great things and blasphemies, and he was given authority to continue for forty-two months.</a:t>
            </a:r>
            <a:endParaRPr lang="en-US" sz="5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774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Titus 2:11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067800" cy="5257800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grace of God that brings salvation has appeared to all men,</a:t>
            </a:r>
            <a:endParaRPr lang="en-US" sz="5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076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Titus 2:12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067800" cy="5257800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teaching us that, denying ungodliness and worldly lusts, we should live soberly, righteously, and godly in the present age,</a:t>
            </a:r>
            <a:endParaRPr lang="en-US" sz="5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309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Titus 2:13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067800" cy="5257800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looking for the blessed hope and glorious appearing of our great God and Savior Jesus Christ,</a:t>
            </a:r>
            <a:endParaRPr lang="en-US" sz="5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810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Revelation 17:8b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067800" cy="5257800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whose names are not written in the Book of Life from the foundation of the world, when they see the beast that was, and is not, and yet is.</a:t>
            </a:r>
          </a:p>
        </p:txBody>
      </p:sp>
    </p:spTree>
    <p:extLst>
      <p:ext uri="{BB962C8B-B14F-4D97-AF65-F5344CB8AC3E}">
        <p14:creationId xmlns:p14="http://schemas.microsoft.com/office/powerpoint/2010/main" val="245564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Titus 2:14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067800" cy="5410200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gave Himself for us, that He might redeem us from every lawless deed and purify for Himself </a:t>
            </a:r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own special people, zealous for good works.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97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Titus 2:15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6" y="1600200"/>
            <a:ext cx="9059174" cy="5257800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Speak these things, exhort, and rebuke with all authority. Let no one despise you.</a:t>
            </a:r>
            <a:endParaRPr lang="en-US" sz="5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637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10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1 Thessalonians 5:7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6" y="1600200"/>
            <a:ext cx="9059174" cy="5257800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those who sleep, sleep at night, and those who get drunk are drunk at night.</a:t>
            </a:r>
            <a:endParaRPr lang="en-US" sz="5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362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10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1 Thessalonians 5:8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067800" cy="5257800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let us who are of the day be sober, putting on the breastplate of faith and love, and </a:t>
            </a:r>
            <a:r>
              <a:rPr lang="en-US" sz="5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helmet the hope of salvation.</a:t>
            </a:r>
            <a:endParaRPr lang="en-US" sz="5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431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10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1 Thessalonians 5:9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067800" cy="5257800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God did not appoint us to wrath, but to obtain salvation through our Lord Jesus Christ,</a:t>
            </a:r>
            <a:endParaRPr lang="en-US" sz="5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051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7630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1 Thessalonians 5:10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067800" cy="5257800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died for us, that whether we wake or sleep, we should live together with Him.</a:t>
            </a:r>
            <a:endParaRPr lang="en-US" sz="5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966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7630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1 Thessalonians 5:11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067800" cy="5257800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Therefore comfort each other and edify one another, just as you also are doing.</a:t>
            </a:r>
            <a:endParaRPr lang="en-US" sz="5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227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Revelation 17:9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067800" cy="5257800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 </a:t>
            </a:r>
            <a:r>
              <a:rPr lang="en-US" sz="5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mind which has wisdom: The seven heads are seven mountains on which the woman sits.</a:t>
            </a:r>
          </a:p>
        </p:txBody>
      </p:sp>
    </p:spTree>
    <p:extLst>
      <p:ext uri="{BB962C8B-B14F-4D97-AF65-F5344CB8AC3E}">
        <p14:creationId xmlns:p14="http://schemas.microsoft.com/office/powerpoint/2010/main" val="163800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Revelation 17:10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067800" cy="5257800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 also seven kings. Five have fallen, one is, </a:t>
            </a:r>
            <a:r>
              <a:rPr lang="en-US" sz="5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other has not yet come. And when he comes, he must continue a short time.</a:t>
            </a:r>
          </a:p>
        </p:txBody>
      </p:sp>
    </p:spTree>
    <p:extLst>
      <p:ext uri="{BB962C8B-B14F-4D97-AF65-F5344CB8AC3E}">
        <p14:creationId xmlns:p14="http://schemas.microsoft.com/office/powerpoint/2010/main" val="31494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Revelation 17:11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067800" cy="5257800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beast that was, and is not, is himself also the eighth, and is of the seven, and is going to perdition.</a:t>
            </a:r>
          </a:p>
        </p:txBody>
      </p:sp>
    </p:spTree>
    <p:extLst>
      <p:ext uri="{BB962C8B-B14F-4D97-AF65-F5344CB8AC3E}">
        <p14:creationId xmlns:p14="http://schemas.microsoft.com/office/powerpoint/2010/main" val="92216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Revelation 17:12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067800" cy="5410200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ten horns which you saw are ten kings who have received no kingdom as yet, but they receive authority for one hour as kings with the beast.</a:t>
            </a:r>
          </a:p>
        </p:txBody>
      </p:sp>
    </p:spTree>
    <p:extLst>
      <p:ext uri="{BB962C8B-B14F-4D97-AF65-F5344CB8AC3E}">
        <p14:creationId xmlns:p14="http://schemas.microsoft.com/office/powerpoint/2010/main" val="232227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Revelation 17:13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067800" cy="5257800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are of one mind, and they will give their power and authority to the beast.</a:t>
            </a:r>
          </a:p>
        </p:txBody>
      </p:sp>
    </p:spTree>
    <p:extLst>
      <p:ext uri="{BB962C8B-B14F-4D97-AF65-F5344CB8AC3E}">
        <p14:creationId xmlns:p14="http://schemas.microsoft.com/office/powerpoint/2010/main" val="230775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358</TotalTime>
  <Words>1043</Words>
  <Application>Microsoft Office PowerPoint</Application>
  <PresentationFormat>On-screen Show (4:3)</PresentationFormat>
  <Paragraphs>80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Default Theme</vt:lpstr>
      <vt:lpstr>Revelation 17:7-11</vt:lpstr>
      <vt:lpstr>Revelation 17:7</vt:lpstr>
      <vt:lpstr>Revelation 17:8a</vt:lpstr>
      <vt:lpstr>Revelation 17:8b</vt:lpstr>
      <vt:lpstr>Revelation 17:9</vt:lpstr>
      <vt:lpstr>Revelation 17:10</vt:lpstr>
      <vt:lpstr>Revelation 17:11</vt:lpstr>
      <vt:lpstr>Revelation 17:12</vt:lpstr>
      <vt:lpstr>Revelation 17:13</vt:lpstr>
      <vt:lpstr>Revelation 17:14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 Corinthians 11:2</vt:lpstr>
      <vt:lpstr>2 Corinthians 11:3</vt:lpstr>
      <vt:lpstr>2 Corinthians 11:4a</vt:lpstr>
      <vt:lpstr>2 Corinthians 11:4b</vt:lpstr>
      <vt:lpstr>PowerPoint Presentation</vt:lpstr>
      <vt:lpstr>1 Thessalonians 5:1</vt:lpstr>
      <vt:lpstr>1 Thessalonians 5:2</vt:lpstr>
      <vt:lpstr>1 Thessalonians 5:3</vt:lpstr>
      <vt:lpstr>Revelation 17:7</vt:lpstr>
      <vt:lpstr>Revelation 17:8a</vt:lpstr>
      <vt:lpstr>Revelation 17:8b</vt:lpstr>
      <vt:lpstr>PowerPoint Presentation</vt:lpstr>
      <vt:lpstr>PowerPoint Presentation</vt:lpstr>
      <vt:lpstr>Revelation 17:9</vt:lpstr>
      <vt:lpstr>Revelation 17:10</vt:lpstr>
      <vt:lpstr>Five have Fallen:</vt:lpstr>
      <vt:lpstr>Revelation 17:11</vt:lpstr>
      <vt:lpstr>Revelation 13:3</vt:lpstr>
      <vt:lpstr>Revelation 13:4</vt:lpstr>
      <vt:lpstr>Revelation 13:5</vt:lpstr>
      <vt:lpstr>Titus 2:11</vt:lpstr>
      <vt:lpstr>Titus 2:12</vt:lpstr>
      <vt:lpstr>Titus 2:13</vt:lpstr>
      <vt:lpstr>Titus 2:14</vt:lpstr>
      <vt:lpstr>Titus 2:15</vt:lpstr>
      <vt:lpstr>1 Thessalonians 5:7</vt:lpstr>
      <vt:lpstr>1 Thessalonians 5:8</vt:lpstr>
      <vt:lpstr>1 Thessalonians 5:9</vt:lpstr>
      <vt:lpstr>1 Thessalonians 5:10</vt:lpstr>
      <vt:lpstr>1 Thessalonians 5:11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Revelation 17:7-14</dc:title>
  <dc:creator>Charlie</dc:creator>
  <cp:lastModifiedBy>Charlie</cp:lastModifiedBy>
  <cp:revision>14</cp:revision>
  <dcterms:created xsi:type="dcterms:W3CDTF">2014-04-16T17:25:49Z</dcterms:created>
  <dcterms:modified xsi:type="dcterms:W3CDTF">2014-04-16T23:36:26Z</dcterms:modified>
</cp:coreProperties>
</file>