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57"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64"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91" r:id="rId36"/>
    <p:sldId id="289"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1" r:id="rId66"/>
    <p:sldId id="320" r:id="rId67"/>
    <p:sldId id="322"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4/9/2014</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4/9/2014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4/9/2014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4/9/2014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4/9/2014</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4/9/2014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4/9/2014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4/9/2014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4/9/2014</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Autofit/>
          </a:bodyPr>
          <a:lstStyle/>
          <a:p>
            <a:r>
              <a:rPr lang="en-US" sz="6600" dirty="0" smtClean="0"/>
              <a:t>Revelation 17:1-3, Part 2</a:t>
            </a:r>
            <a:endParaRPr lang="en-US" sz="6600" dirty="0"/>
          </a:p>
        </p:txBody>
      </p:sp>
      <p:sp>
        <p:nvSpPr>
          <p:cNvPr id="3" name="Subtitle 2"/>
          <p:cNvSpPr>
            <a:spLocks noGrp="1"/>
          </p:cNvSpPr>
          <p:nvPr>
            <p:ph type="subTitle" idx="1"/>
          </p:nvPr>
        </p:nvSpPr>
        <p:spPr>
          <a:xfrm>
            <a:off x="76200" y="1544812"/>
            <a:ext cx="8991600" cy="1752600"/>
          </a:xfrm>
        </p:spPr>
        <p:txBody>
          <a:bodyPr>
            <a:noAutofit/>
          </a:bodyPr>
          <a:lstStyle/>
          <a:p>
            <a:r>
              <a:rPr lang="en-US" sz="5500" b="1" dirty="0" smtClean="0">
                <a:effectLst>
                  <a:outerShdw blurRad="38100" dist="38100" dir="2700000" algn="tl">
                    <a:srgbClr val="000000">
                      <a:alpha val="43137"/>
                    </a:srgbClr>
                  </a:outerShdw>
                </a:effectLst>
              </a:rPr>
              <a:t>Wednesday, April 9, 2014</a:t>
            </a:r>
          </a:p>
          <a:p>
            <a:r>
              <a:rPr lang="en-US" sz="5500" b="1" dirty="0" smtClean="0">
                <a:effectLst>
                  <a:outerShdw blurRad="38100" dist="38100" dir="2700000" algn="tl">
                    <a:srgbClr val="000000">
                      <a:alpha val="43137"/>
                    </a:srgbClr>
                  </a:outerShdw>
                </a:effectLst>
              </a:rPr>
              <a:t>Calvary Chapel of El Paso</a:t>
            </a:r>
            <a:endParaRPr lang="en-US" sz="5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5875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17:8b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whose names are not written in the Book of Life from the foundation of the world, when they see the beast that was, and is not, and yet is.</a:t>
            </a:r>
          </a:p>
        </p:txBody>
      </p:sp>
    </p:spTree>
    <p:extLst>
      <p:ext uri="{BB962C8B-B14F-4D97-AF65-F5344CB8AC3E}">
        <p14:creationId xmlns:p14="http://schemas.microsoft.com/office/powerpoint/2010/main" val="1199755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17:9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Here </a:t>
            </a:r>
            <a:r>
              <a:rPr lang="en-US" sz="5600" b="1" i="1" dirty="0">
                <a:effectLst>
                  <a:outerShdw blurRad="38100" dist="38100" dir="2700000" algn="tl">
                    <a:srgbClr val="000000">
                      <a:alpha val="43137"/>
                    </a:srgbClr>
                  </a:outerShdw>
                </a:effectLst>
              </a:rPr>
              <a:t>is</a:t>
            </a:r>
            <a:r>
              <a:rPr lang="en-US" sz="5600" b="1" dirty="0">
                <a:effectLst>
                  <a:outerShdw blurRad="38100" dist="38100" dir="2700000" algn="tl">
                    <a:srgbClr val="000000">
                      <a:alpha val="43137"/>
                    </a:srgbClr>
                  </a:outerShdw>
                </a:effectLst>
              </a:rPr>
              <a:t> the mind which has wisdom: The seven heads are seven mountains on which the woman sits.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34105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17:10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There are also seven kings. Five have fallen, one is, </a:t>
            </a:r>
            <a:r>
              <a:rPr lang="en-US" sz="5600" b="1" i="1" dirty="0">
                <a:effectLst>
                  <a:outerShdw blurRad="38100" dist="38100" dir="2700000" algn="tl">
                    <a:srgbClr val="000000">
                      <a:alpha val="43137"/>
                    </a:srgbClr>
                  </a:outerShdw>
                </a:effectLst>
              </a:rPr>
              <a:t>and</a:t>
            </a:r>
            <a:r>
              <a:rPr lang="en-US" sz="5600" b="1" dirty="0">
                <a:effectLst>
                  <a:outerShdw blurRad="38100" dist="38100" dir="2700000" algn="tl">
                    <a:srgbClr val="000000">
                      <a:alpha val="43137"/>
                    </a:srgbClr>
                  </a:outerShdw>
                </a:effectLst>
              </a:rPr>
              <a:t> the other has not yet come. And when he comes, he must continue a short time.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79955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17:11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the beast that was, and is not, is himself also the eighth, and is of the seven, and is going to perdition.</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3386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17:12</a:t>
            </a:r>
            <a:endParaRPr lang="en-US" sz="7200" dirty="0"/>
          </a:p>
        </p:txBody>
      </p:sp>
      <p:sp>
        <p:nvSpPr>
          <p:cNvPr id="3" name="Content Placeholder 2"/>
          <p:cNvSpPr>
            <a:spLocks noGrp="1"/>
          </p:cNvSpPr>
          <p:nvPr>
            <p:ph idx="1"/>
          </p:nvPr>
        </p:nvSpPr>
        <p:spPr>
          <a:xfrm>
            <a:off x="0" y="1447800"/>
            <a:ext cx="9067800" cy="5410200"/>
          </a:xfrm>
        </p:spPr>
        <p:txBody>
          <a:bodyPr>
            <a:normAutofit/>
          </a:bodyPr>
          <a:lstStyle/>
          <a:p>
            <a:pPr marL="36576" indent="0" algn="just">
              <a:buNone/>
            </a:pPr>
            <a:r>
              <a:rPr lang="en-US" sz="5500" b="1" dirty="0">
                <a:effectLst>
                  <a:outerShdw blurRad="38100" dist="38100" dir="2700000" algn="tl">
                    <a:srgbClr val="000000">
                      <a:alpha val="43137"/>
                    </a:srgbClr>
                  </a:outerShdw>
                </a:effectLst>
              </a:rPr>
              <a:t>The ten horns which you saw are ten kings who have received no kingdom as yet, but they receive authority for one hour as kings with the beast.</a:t>
            </a:r>
            <a:endParaRPr lang="en-US" sz="5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80752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17:13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These are of one mind, and they will give their power and authority to the beast.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5217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17:14</a:t>
            </a:r>
            <a:endParaRPr lang="en-US" sz="7200" dirty="0"/>
          </a:p>
        </p:txBody>
      </p:sp>
      <p:sp>
        <p:nvSpPr>
          <p:cNvPr id="3" name="Content Placeholder 2"/>
          <p:cNvSpPr>
            <a:spLocks noGrp="1"/>
          </p:cNvSpPr>
          <p:nvPr>
            <p:ph idx="1"/>
          </p:nvPr>
        </p:nvSpPr>
        <p:spPr>
          <a:xfrm>
            <a:off x="0" y="1066800"/>
            <a:ext cx="9067800" cy="5791200"/>
          </a:xfrm>
        </p:spPr>
        <p:txBody>
          <a:bodyPr>
            <a:noAutofit/>
          </a:bodyPr>
          <a:lstStyle/>
          <a:p>
            <a:pPr marL="36576" indent="0" algn="just">
              <a:buNone/>
            </a:pPr>
            <a:r>
              <a:rPr lang="en-US" sz="5400" b="1" dirty="0">
                <a:effectLst>
                  <a:outerShdw blurRad="38100" dist="38100" dir="2700000" algn="tl">
                    <a:srgbClr val="000000">
                      <a:alpha val="43137"/>
                    </a:srgbClr>
                  </a:outerShdw>
                </a:effectLst>
              </a:rPr>
              <a:t>These will make war with the Lamb, and the Lamb will overcome them, for He is Lord of lords and King of kings; and those </a:t>
            </a:r>
            <a:r>
              <a:rPr lang="en-US" sz="5400" b="1" i="1" dirty="0">
                <a:effectLst>
                  <a:outerShdw blurRad="38100" dist="38100" dir="2700000" algn="tl">
                    <a:srgbClr val="000000">
                      <a:alpha val="43137"/>
                    </a:srgbClr>
                  </a:outerShdw>
                </a:effectLst>
              </a:rPr>
              <a:t>who are</a:t>
            </a:r>
            <a:r>
              <a:rPr lang="en-US" sz="5400" b="1" dirty="0">
                <a:effectLst>
                  <a:outerShdw blurRad="38100" dist="38100" dir="2700000" algn="tl">
                    <a:srgbClr val="000000">
                      <a:alpha val="43137"/>
                    </a:srgbClr>
                  </a:outerShdw>
                </a:effectLst>
              </a:rPr>
              <a:t> with Him </a:t>
            </a:r>
            <a:r>
              <a:rPr lang="en-US" sz="5400" b="1" i="1" dirty="0">
                <a:effectLst>
                  <a:outerShdw blurRad="38100" dist="38100" dir="2700000" algn="tl">
                    <a:srgbClr val="000000">
                      <a:alpha val="43137"/>
                    </a:srgbClr>
                  </a:outerShdw>
                </a:effectLst>
              </a:rPr>
              <a:t>are</a:t>
            </a:r>
            <a:r>
              <a:rPr lang="en-US" sz="5400" b="1" dirty="0">
                <a:effectLst>
                  <a:outerShdw blurRad="38100" dist="38100" dir="2700000" algn="tl">
                    <a:srgbClr val="000000">
                      <a:alpha val="43137"/>
                    </a:srgbClr>
                  </a:outerShdw>
                </a:effectLst>
              </a:rPr>
              <a:t> called, chosen, and faithful."</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63994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17:15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he said to me, "The waters which you saw, where the harlot sits, are peoples, multitudes, nations, and tongues.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3657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17:16</a:t>
            </a:r>
            <a:endParaRPr lang="en-US" sz="7200" dirty="0"/>
          </a:p>
        </p:txBody>
      </p:sp>
      <p:sp>
        <p:nvSpPr>
          <p:cNvPr id="3" name="Content Placeholder 2"/>
          <p:cNvSpPr>
            <a:spLocks noGrp="1"/>
          </p:cNvSpPr>
          <p:nvPr>
            <p:ph idx="1"/>
          </p:nvPr>
        </p:nvSpPr>
        <p:spPr>
          <a:xfrm>
            <a:off x="-33068" y="15240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the ten horns which you saw on the beast, these will hate the harlot, make her desolate and naked, eat her flesh and burn her with fire.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278975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17:17</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300" b="1" dirty="0">
                <a:effectLst>
                  <a:outerShdw blurRad="38100" dist="38100" dir="2700000" algn="tl">
                    <a:srgbClr val="000000">
                      <a:alpha val="43137"/>
                    </a:srgbClr>
                  </a:outerShdw>
                </a:effectLst>
              </a:rPr>
              <a:t>For God has put it into their hearts to fulfill His purpose, to be of one mind, and to give their kingdom to the beast, until the words of God are fulfilled.</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53176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17:1</a:t>
            </a:r>
            <a:endParaRPr lang="en-US" sz="7200" dirty="0"/>
          </a:p>
        </p:txBody>
      </p:sp>
      <p:sp>
        <p:nvSpPr>
          <p:cNvPr id="3" name="Content Placeholder 2"/>
          <p:cNvSpPr>
            <a:spLocks noGrp="1"/>
          </p:cNvSpPr>
          <p:nvPr>
            <p:ph idx="1"/>
          </p:nvPr>
        </p:nvSpPr>
        <p:spPr>
          <a:xfrm>
            <a:off x="1438" y="1066800"/>
            <a:ext cx="9066362" cy="5791200"/>
          </a:xfrm>
        </p:spPr>
        <p:txBody>
          <a:bodyPr>
            <a:noAutofit/>
          </a:bodyPr>
          <a:lstStyle/>
          <a:p>
            <a:pPr marL="36576" indent="0" algn="just">
              <a:buNone/>
            </a:pPr>
            <a:r>
              <a:rPr lang="en-US" sz="5200" b="1" dirty="0">
                <a:effectLst>
                  <a:outerShdw blurRad="38100" dist="38100" dir="2700000" algn="tl">
                    <a:srgbClr val="000000">
                      <a:alpha val="43137"/>
                    </a:srgbClr>
                  </a:outerShdw>
                </a:effectLst>
              </a:rPr>
              <a:t>Then one of the seven angels who had the seven bowls came and talked with me, saying to me, "Come, I will show you the judgment of the great harlot who sits on many waters,</a:t>
            </a:r>
          </a:p>
        </p:txBody>
      </p:sp>
    </p:spTree>
    <p:extLst>
      <p:ext uri="{BB962C8B-B14F-4D97-AF65-F5344CB8AC3E}">
        <p14:creationId xmlns:p14="http://schemas.microsoft.com/office/powerpoint/2010/main" val="3327617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17:18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the woman whom you saw is that great city which reigns over the kings of the earth."</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56891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4607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067800" cy="4525963"/>
          </a:xfrm>
        </p:spPr>
        <p:txBody>
          <a:bodyPr/>
          <a:lstStyle/>
          <a:p>
            <a:pPr marL="36576" indent="0" algn="ctr">
              <a:buNone/>
            </a:pPr>
            <a:endParaRPr lang="en-US" sz="7200" b="1" dirty="0" smtClean="0">
              <a:effectLst>
                <a:outerShdw blurRad="38100" dist="38100" dir="2700000" algn="tl">
                  <a:srgbClr val="000000">
                    <a:alpha val="43137"/>
                  </a:srgbClr>
                </a:outerShdw>
              </a:effectLst>
            </a:endParaRPr>
          </a:p>
          <a:p>
            <a:pPr marL="36576" indent="0" algn="ctr">
              <a:buNone/>
            </a:pPr>
            <a:r>
              <a:rPr lang="en-US" sz="7200" b="1" dirty="0" smtClean="0">
                <a:effectLst>
                  <a:outerShdw blurRad="38100" dist="38100" dir="2700000" algn="tl">
                    <a:srgbClr val="000000">
                      <a:alpha val="43137"/>
                    </a:srgbClr>
                  </a:outerShdw>
                </a:effectLst>
              </a:rPr>
              <a:t>History: His Story!</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116747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067800" cy="4525963"/>
          </a:xfrm>
        </p:spPr>
        <p:txBody>
          <a:bodyPr>
            <a:normAutofit/>
          </a:bodyPr>
          <a:lstStyle/>
          <a:p>
            <a:pPr marL="36576" indent="0" algn="ctr">
              <a:buNone/>
            </a:pPr>
            <a:r>
              <a:rPr lang="en-US" sz="7200" b="1" dirty="0">
                <a:effectLst>
                  <a:outerShdw blurRad="38100" dist="38100" dir="2700000" algn="tl">
                    <a:srgbClr val="000000">
                      <a:alpha val="43137"/>
                    </a:srgbClr>
                  </a:outerShdw>
                </a:effectLst>
              </a:rPr>
              <a:t>The Traditions of Men or the Word of God?</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74483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15:1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the scribes and Pharisees who were from Jerusalem came to Jesus, saying,</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568826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15:2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"Why do Your disciples transgress the tradition of the elders? For they do not wash their hands when they eat bread."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25119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15:3</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He answered and said to them, "Why do you also transgress the commandment of God because of your tradition?</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47868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15:4</a:t>
            </a:r>
            <a:endParaRPr lang="en-US" sz="7200" dirty="0"/>
          </a:p>
        </p:txBody>
      </p:sp>
      <p:sp>
        <p:nvSpPr>
          <p:cNvPr id="3" name="Content Placeholder 2"/>
          <p:cNvSpPr>
            <a:spLocks noGrp="1"/>
          </p:cNvSpPr>
          <p:nvPr>
            <p:ph idx="1"/>
          </p:nvPr>
        </p:nvSpPr>
        <p:spPr>
          <a:xfrm>
            <a:off x="0" y="1447800"/>
            <a:ext cx="9067800" cy="54102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For God commanded, saying, </a:t>
            </a:r>
            <a:r>
              <a:rPr lang="en-US" sz="5600" b="1" i="1" dirty="0">
                <a:effectLst>
                  <a:outerShdw blurRad="38100" dist="38100" dir="2700000" algn="tl">
                    <a:srgbClr val="000000">
                      <a:alpha val="43137"/>
                    </a:srgbClr>
                  </a:outerShdw>
                </a:effectLst>
              </a:rPr>
              <a:t>'Honor your father and your mother';</a:t>
            </a:r>
            <a:r>
              <a:rPr lang="en-US" sz="5600" b="1" dirty="0">
                <a:effectLst>
                  <a:outerShdw blurRad="38100" dist="38100" dir="2700000" algn="tl">
                    <a:srgbClr val="000000">
                      <a:alpha val="43137"/>
                    </a:srgbClr>
                  </a:outerShdw>
                </a:effectLst>
              </a:rPr>
              <a:t> and, </a:t>
            </a:r>
            <a:r>
              <a:rPr lang="en-US" sz="5600" b="1" i="1" dirty="0">
                <a:effectLst>
                  <a:outerShdw blurRad="38100" dist="38100" dir="2700000" algn="tl">
                    <a:srgbClr val="000000">
                      <a:alpha val="43137"/>
                    </a:srgbClr>
                  </a:outerShdw>
                </a:effectLst>
              </a:rPr>
              <a:t>'He who curses father or mother, let him be put to death.'</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25369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15:5</a:t>
            </a:r>
            <a:endParaRPr lang="en-US" sz="7200" dirty="0"/>
          </a:p>
        </p:txBody>
      </p:sp>
      <p:sp>
        <p:nvSpPr>
          <p:cNvPr id="3" name="Content Placeholder 2"/>
          <p:cNvSpPr>
            <a:spLocks noGrp="1"/>
          </p:cNvSpPr>
          <p:nvPr>
            <p:ph idx="1"/>
          </p:nvPr>
        </p:nvSpPr>
        <p:spPr>
          <a:xfrm>
            <a:off x="0" y="14478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But you say, 'Whoever says to his father or mother, "Whatever profit you might have received from me </a:t>
            </a:r>
            <a:r>
              <a:rPr lang="en-US" sz="5600" b="1" i="1" dirty="0">
                <a:effectLst>
                  <a:outerShdw blurRad="38100" dist="38100" dir="2700000" algn="tl">
                    <a:srgbClr val="000000">
                      <a:alpha val="43137"/>
                    </a:srgbClr>
                  </a:outerShdw>
                </a:effectLst>
              </a:rPr>
              <a:t>is</a:t>
            </a:r>
            <a:r>
              <a:rPr lang="en-US" sz="5600" b="1" dirty="0">
                <a:effectLst>
                  <a:outerShdw blurRad="38100" dist="38100" dir="2700000" algn="tl">
                    <a:srgbClr val="000000">
                      <a:alpha val="43137"/>
                    </a:srgbClr>
                  </a:outerShdw>
                </a:effectLst>
              </a:rPr>
              <a:t> a gift </a:t>
            </a:r>
            <a:r>
              <a:rPr lang="en-US" sz="5600" b="1" i="1" dirty="0">
                <a:effectLst>
                  <a:outerShdw blurRad="38100" dist="38100" dir="2700000" algn="tl">
                    <a:srgbClr val="000000">
                      <a:alpha val="43137"/>
                    </a:srgbClr>
                  </a:outerShdw>
                </a:effectLst>
              </a:rPr>
              <a:t>to God"—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83058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15:6</a:t>
            </a:r>
            <a:endParaRPr lang="en-US" sz="7200" dirty="0"/>
          </a:p>
        </p:txBody>
      </p:sp>
      <p:sp>
        <p:nvSpPr>
          <p:cNvPr id="3" name="Content Placeholder 2"/>
          <p:cNvSpPr>
            <a:spLocks noGrp="1"/>
          </p:cNvSpPr>
          <p:nvPr>
            <p:ph idx="1"/>
          </p:nvPr>
        </p:nvSpPr>
        <p:spPr>
          <a:xfrm>
            <a:off x="0" y="1447800"/>
            <a:ext cx="9067800" cy="54102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he need not honor his father or mother.' </a:t>
            </a:r>
            <a:r>
              <a:rPr lang="en-US" sz="5600" b="1" i="1" u="sng" dirty="0">
                <a:effectLst>
                  <a:outerShdw blurRad="38100" dist="38100" dir="2700000" algn="tl">
                    <a:srgbClr val="000000">
                      <a:alpha val="43137"/>
                    </a:srgbClr>
                  </a:outerShdw>
                </a:effectLst>
              </a:rPr>
              <a:t>Thus you have made the commandment of God of no effect by your tradition</a:t>
            </a:r>
            <a:r>
              <a:rPr lang="en-US" sz="5600" b="1" dirty="0">
                <a:effectLst>
                  <a:outerShdw blurRad="38100" dist="38100" dir="2700000" algn="tl">
                    <a:srgbClr val="000000">
                      <a:alpha val="43137"/>
                    </a:srgbClr>
                  </a:outerShdw>
                </a:effectLst>
              </a:rPr>
              <a: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49565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17:2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with whom the kings of the earth committed fornication, and the inhabitants of the earth were made drunk with the wine of her fornication."</a:t>
            </a:r>
          </a:p>
        </p:txBody>
      </p:sp>
    </p:spTree>
    <p:extLst>
      <p:ext uri="{BB962C8B-B14F-4D97-AF65-F5344CB8AC3E}">
        <p14:creationId xmlns:p14="http://schemas.microsoft.com/office/powerpoint/2010/main" val="26077036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13"/>
            <a:ext cx="7467600" cy="1143000"/>
          </a:xfrm>
        </p:spPr>
        <p:txBody>
          <a:bodyPr>
            <a:noAutofit/>
          </a:bodyPr>
          <a:lstStyle/>
          <a:p>
            <a:r>
              <a:rPr lang="en-US" sz="7200" dirty="0" smtClean="0"/>
              <a:t>Mark 7:6</a:t>
            </a:r>
            <a:endParaRPr lang="en-US" sz="7200" dirty="0"/>
          </a:p>
        </p:txBody>
      </p:sp>
      <p:sp>
        <p:nvSpPr>
          <p:cNvPr id="3" name="Content Placeholder 2"/>
          <p:cNvSpPr>
            <a:spLocks noGrp="1"/>
          </p:cNvSpPr>
          <p:nvPr>
            <p:ph idx="1"/>
          </p:nvPr>
        </p:nvSpPr>
        <p:spPr>
          <a:xfrm>
            <a:off x="0" y="1219200"/>
            <a:ext cx="9067800" cy="5410200"/>
          </a:xfrm>
        </p:spPr>
        <p:txBody>
          <a:bodyPr>
            <a:noAutofit/>
          </a:bodyPr>
          <a:lstStyle/>
          <a:p>
            <a:pPr marL="36576" indent="0" algn="just">
              <a:buNone/>
            </a:pPr>
            <a:r>
              <a:rPr lang="en-US" sz="5200" b="1" dirty="0">
                <a:effectLst>
                  <a:outerShdw blurRad="38100" dist="38100" dir="2700000" algn="tl">
                    <a:srgbClr val="000000">
                      <a:alpha val="43137"/>
                    </a:srgbClr>
                  </a:outerShdw>
                </a:effectLst>
              </a:rPr>
              <a:t>He answered and said to them, "Well did Isaiah prophesy of you hypocrites, as it is written: </a:t>
            </a:r>
            <a:r>
              <a:rPr lang="en-US" sz="5200" b="1" i="1" dirty="0">
                <a:effectLst>
                  <a:outerShdw blurRad="38100" dist="38100" dir="2700000" algn="tl">
                    <a:srgbClr val="000000">
                      <a:alpha val="43137"/>
                    </a:srgbClr>
                  </a:outerShdw>
                </a:effectLst>
              </a:rPr>
              <a:t>'This people honors Me with their lips,</a:t>
            </a:r>
            <a:r>
              <a:rPr lang="en-US" sz="5200" b="1" dirty="0">
                <a:effectLst>
                  <a:outerShdw blurRad="38100" dist="38100" dir="2700000" algn="tl">
                    <a:srgbClr val="000000">
                      <a:alpha val="43137"/>
                    </a:srgbClr>
                  </a:outerShdw>
                </a:effectLst>
              </a:rPr>
              <a:t> </a:t>
            </a:r>
            <a:r>
              <a:rPr lang="en-US" sz="5200" b="1" i="1" dirty="0">
                <a:effectLst>
                  <a:outerShdw blurRad="38100" dist="38100" dir="2700000" algn="tl">
                    <a:srgbClr val="000000">
                      <a:alpha val="43137"/>
                    </a:srgbClr>
                  </a:outerShdw>
                </a:effectLst>
              </a:rPr>
              <a:t>But their heart is far from Me.</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76452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Mark 7:7</a:t>
            </a:r>
            <a:endParaRPr lang="en-US" sz="7200" dirty="0"/>
          </a:p>
        </p:txBody>
      </p:sp>
      <p:sp>
        <p:nvSpPr>
          <p:cNvPr id="3" name="Content Placeholder 2"/>
          <p:cNvSpPr>
            <a:spLocks noGrp="1"/>
          </p:cNvSpPr>
          <p:nvPr>
            <p:ph idx="1"/>
          </p:nvPr>
        </p:nvSpPr>
        <p:spPr>
          <a:xfrm>
            <a:off x="5750" y="1600200"/>
            <a:ext cx="9062049" cy="5257800"/>
          </a:xfrm>
        </p:spPr>
        <p:txBody>
          <a:bodyPr>
            <a:normAutofit/>
          </a:bodyPr>
          <a:lstStyle/>
          <a:p>
            <a:pPr marL="36576" indent="0" algn="just">
              <a:buNone/>
            </a:pPr>
            <a:r>
              <a:rPr lang="en-US" sz="5500" b="1" i="1" dirty="0">
                <a:effectLst>
                  <a:outerShdw blurRad="38100" dist="38100" dir="2700000" algn="tl">
                    <a:srgbClr val="000000">
                      <a:alpha val="43137"/>
                    </a:srgbClr>
                  </a:outerShdw>
                </a:effectLst>
              </a:rPr>
              <a:t>And in vain they worship Me,</a:t>
            </a:r>
            <a:r>
              <a:rPr lang="en-US" sz="5500" b="1" dirty="0">
                <a:effectLst>
                  <a:outerShdw blurRad="38100" dist="38100" dir="2700000" algn="tl">
                    <a:srgbClr val="000000">
                      <a:alpha val="43137"/>
                    </a:srgbClr>
                  </a:outerShdw>
                </a:effectLst>
              </a:rPr>
              <a:t> </a:t>
            </a:r>
            <a:r>
              <a:rPr lang="en-US" sz="5500" b="1" i="1" dirty="0">
                <a:effectLst>
                  <a:outerShdw blurRad="38100" dist="38100" dir="2700000" algn="tl">
                    <a:srgbClr val="000000">
                      <a:alpha val="43137"/>
                    </a:srgbClr>
                  </a:outerShdw>
                </a:effectLst>
              </a:rPr>
              <a:t>Teaching as doctrines the commandments of men.'</a:t>
            </a:r>
            <a:endParaRPr lang="en-US" sz="5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254359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Mark 7:8</a:t>
            </a:r>
            <a:endParaRPr lang="en-US" sz="7200" dirty="0"/>
          </a:p>
        </p:txBody>
      </p:sp>
      <p:sp>
        <p:nvSpPr>
          <p:cNvPr id="3" name="Content Placeholder 2"/>
          <p:cNvSpPr>
            <a:spLocks noGrp="1"/>
          </p:cNvSpPr>
          <p:nvPr>
            <p:ph idx="1"/>
          </p:nvPr>
        </p:nvSpPr>
        <p:spPr>
          <a:xfrm>
            <a:off x="0" y="1066800"/>
            <a:ext cx="9067800" cy="5410200"/>
          </a:xfrm>
        </p:spPr>
        <p:txBody>
          <a:bodyPr>
            <a:noAutofit/>
          </a:bodyPr>
          <a:lstStyle/>
          <a:p>
            <a:pPr marL="36576" indent="0" algn="just">
              <a:buNone/>
            </a:pPr>
            <a:r>
              <a:rPr lang="en-US" sz="5400" b="1" dirty="0">
                <a:effectLst>
                  <a:outerShdw blurRad="38100" dist="38100" dir="2700000" algn="tl">
                    <a:srgbClr val="000000">
                      <a:alpha val="43137"/>
                    </a:srgbClr>
                  </a:outerShdw>
                </a:effectLst>
              </a:rPr>
              <a:t>"</a:t>
            </a:r>
            <a:r>
              <a:rPr lang="en-US" sz="5400" b="1" i="1" u="sng" dirty="0">
                <a:effectLst>
                  <a:outerShdw blurRad="38100" dist="38100" dir="2700000" algn="tl">
                    <a:srgbClr val="000000">
                      <a:alpha val="43137"/>
                    </a:srgbClr>
                  </a:outerShdw>
                </a:effectLst>
              </a:rPr>
              <a:t>For laying aside the commandment of God, you hold the tradition of men</a:t>
            </a:r>
            <a:r>
              <a:rPr lang="en-US" sz="5400" b="1" dirty="0">
                <a:effectLst>
                  <a:outerShdw blurRad="38100" dist="38100" dir="2700000" algn="tl">
                    <a:srgbClr val="000000">
                      <a:alpha val="43137"/>
                    </a:srgbClr>
                  </a:outerShdw>
                </a:effectLst>
              </a:rPr>
              <a:t>—the washing of pitchers and cups, and many other such things you do."</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707519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Mark 7:13</a:t>
            </a:r>
            <a:endParaRPr lang="en-US" sz="7200" dirty="0"/>
          </a:p>
        </p:txBody>
      </p:sp>
      <p:sp>
        <p:nvSpPr>
          <p:cNvPr id="3" name="Content Placeholder 2"/>
          <p:cNvSpPr>
            <a:spLocks noGrp="1"/>
          </p:cNvSpPr>
          <p:nvPr>
            <p:ph idx="1"/>
          </p:nvPr>
        </p:nvSpPr>
        <p:spPr>
          <a:xfrm>
            <a:off x="0" y="1447800"/>
            <a:ext cx="9067800" cy="5410200"/>
          </a:xfrm>
        </p:spPr>
        <p:txBody>
          <a:bodyPr>
            <a:normAutofit/>
          </a:bodyPr>
          <a:lstStyle/>
          <a:p>
            <a:pPr marL="36576" indent="0" algn="just">
              <a:buNone/>
            </a:pPr>
            <a:r>
              <a:rPr lang="en-US" sz="5600" b="1" i="1" u="sng" dirty="0">
                <a:effectLst>
                  <a:outerShdw blurRad="38100" dist="38100" dir="2700000" algn="tl">
                    <a:srgbClr val="000000">
                      <a:alpha val="43137"/>
                    </a:srgbClr>
                  </a:outerShdw>
                </a:effectLst>
              </a:rPr>
              <a:t>making the word of God of no effect through your tradition which you have handed down</a:t>
            </a:r>
            <a:r>
              <a:rPr lang="en-US" sz="5600" b="1" dirty="0">
                <a:effectLst>
                  <a:outerShdw blurRad="38100" dist="38100" dir="2700000" algn="tl">
                    <a:srgbClr val="000000">
                      <a:alpha val="43137"/>
                    </a:srgbClr>
                  </a:outerShdw>
                </a:effectLst>
              </a:rPr>
              <a:t>. And many such things you do."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59306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17:6</a:t>
            </a:r>
            <a:endParaRPr lang="en-US" sz="7200" dirty="0"/>
          </a:p>
        </p:txBody>
      </p:sp>
      <p:sp>
        <p:nvSpPr>
          <p:cNvPr id="3" name="Content Placeholder 2"/>
          <p:cNvSpPr>
            <a:spLocks noGrp="1"/>
          </p:cNvSpPr>
          <p:nvPr>
            <p:ph idx="1"/>
          </p:nvPr>
        </p:nvSpPr>
        <p:spPr>
          <a:xfrm>
            <a:off x="8626" y="1600200"/>
            <a:ext cx="9059174" cy="5257800"/>
          </a:xfrm>
        </p:spPr>
        <p:txBody>
          <a:bodyPr>
            <a:noAutofit/>
          </a:bodyPr>
          <a:lstStyle/>
          <a:p>
            <a:pPr marL="36576" indent="0" algn="just">
              <a:buNone/>
            </a:pPr>
            <a:r>
              <a:rPr lang="en-US" sz="5300" b="1" dirty="0">
                <a:effectLst>
                  <a:outerShdw blurRad="38100" dist="38100" dir="2700000" algn="tl">
                    <a:srgbClr val="000000">
                      <a:alpha val="43137"/>
                    </a:srgbClr>
                  </a:outerShdw>
                </a:effectLst>
              </a:rPr>
              <a:t>I saw the woman, drunk with the blood of the saints and with the blood of the martyrs of Jesus. And when I saw her, I marveled with great amazement.</a:t>
            </a:r>
          </a:p>
        </p:txBody>
      </p:sp>
    </p:spTree>
    <p:extLst>
      <p:ext uri="{BB962C8B-B14F-4D97-AF65-F5344CB8AC3E}">
        <p14:creationId xmlns:p14="http://schemas.microsoft.com/office/powerpoint/2010/main" val="34837135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17:7</a:t>
            </a:r>
            <a:endParaRPr lang="en-US" sz="7200" dirty="0"/>
          </a:p>
        </p:txBody>
      </p:sp>
      <p:sp>
        <p:nvSpPr>
          <p:cNvPr id="3" name="Content Placeholder 2"/>
          <p:cNvSpPr>
            <a:spLocks noGrp="1"/>
          </p:cNvSpPr>
          <p:nvPr>
            <p:ph idx="1"/>
          </p:nvPr>
        </p:nvSpPr>
        <p:spPr>
          <a:xfrm>
            <a:off x="0" y="1066800"/>
            <a:ext cx="9067800" cy="5791200"/>
          </a:xfrm>
        </p:spPr>
        <p:txBody>
          <a:bodyPr>
            <a:noAutofit/>
          </a:bodyPr>
          <a:lstStyle/>
          <a:p>
            <a:pPr marL="36576" indent="0" algn="just">
              <a:buNone/>
            </a:pPr>
            <a:r>
              <a:rPr lang="en-US" sz="5400" b="1" dirty="0">
                <a:effectLst>
                  <a:outerShdw blurRad="38100" dist="38100" dir="2700000" algn="tl">
                    <a:srgbClr val="000000">
                      <a:alpha val="43137"/>
                    </a:srgbClr>
                  </a:outerShdw>
                </a:effectLst>
              </a:rPr>
              <a:t>But the angel said to me, "Why did you marvel? I will tell you the mystery of the woman and of the beast that carries her, which has the seven heads and the ten horns.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282491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2 Corinthians 11:24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From the Jews five times I received forty </a:t>
            </a:r>
            <a:r>
              <a:rPr lang="en-US" sz="5600" b="1" i="1" dirty="0">
                <a:effectLst>
                  <a:outerShdw blurRad="38100" dist="38100" dir="2700000" algn="tl">
                    <a:srgbClr val="000000">
                      <a:alpha val="43137"/>
                    </a:srgbClr>
                  </a:outerShdw>
                </a:effectLst>
              </a:rPr>
              <a:t>stripes</a:t>
            </a:r>
            <a:r>
              <a:rPr lang="en-US" sz="5600" b="1" dirty="0">
                <a:effectLst>
                  <a:outerShdw blurRad="38100" dist="38100" dir="2700000" algn="tl">
                    <a:srgbClr val="000000">
                      <a:alpha val="43137"/>
                    </a:srgbClr>
                  </a:outerShdw>
                </a:effectLst>
              </a:rPr>
              <a:t> minus one.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705819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2 Corinthians 11:25</a:t>
            </a:r>
            <a:endParaRPr lang="en-US" sz="7200" dirty="0"/>
          </a:p>
        </p:txBody>
      </p:sp>
      <p:sp>
        <p:nvSpPr>
          <p:cNvPr id="3" name="Content Placeholder 2"/>
          <p:cNvSpPr>
            <a:spLocks noGrp="1"/>
          </p:cNvSpPr>
          <p:nvPr>
            <p:ph idx="1"/>
          </p:nvPr>
        </p:nvSpPr>
        <p:spPr>
          <a:xfrm>
            <a:off x="0" y="1447800"/>
            <a:ext cx="9067800" cy="54102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Three times I was beaten with rods; once I was stoned; three times I was shipwrecked; a night and a day I have been in the deep;</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541054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2 Corinthians 11:26a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i="1" dirty="0">
                <a:effectLst>
                  <a:outerShdw blurRad="38100" dist="38100" dir="2700000" algn="tl">
                    <a:srgbClr val="000000">
                      <a:alpha val="43137"/>
                    </a:srgbClr>
                  </a:outerShdw>
                </a:effectLst>
              </a:rPr>
              <a:t>in</a:t>
            </a:r>
            <a:r>
              <a:rPr lang="en-US" sz="5600" b="1" dirty="0">
                <a:effectLst>
                  <a:outerShdw blurRad="38100" dist="38100" dir="2700000" algn="tl">
                    <a:srgbClr val="000000">
                      <a:alpha val="43137"/>
                    </a:srgbClr>
                  </a:outerShdw>
                </a:effectLst>
              </a:rPr>
              <a:t> journeys often, </a:t>
            </a:r>
            <a:r>
              <a:rPr lang="en-US" sz="5600" b="1" i="1" dirty="0">
                <a:effectLst>
                  <a:outerShdw blurRad="38100" dist="38100" dir="2700000" algn="tl">
                    <a:srgbClr val="000000">
                      <a:alpha val="43137"/>
                    </a:srgbClr>
                  </a:outerShdw>
                </a:effectLst>
              </a:rPr>
              <a:t>in</a:t>
            </a:r>
            <a:r>
              <a:rPr lang="en-US" sz="5600" b="1" dirty="0">
                <a:effectLst>
                  <a:outerShdw blurRad="38100" dist="38100" dir="2700000" algn="tl">
                    <a:srgbClr val="000000">
                      <a:alpha val="43137"/>
                    </a:srgbClr>
                  </a:outerShdw>
                </a:effectLst>
              </a:rPr>
              <a:t> perils of waters, </a:t>
            </a:r>
            <a:r>
              <a:rPr lang="en-US" sz="5600" b="1" i="1" dirty="0">
                <a:effectLst>
                  <a:outerShdw blurRad="38100" dist="38100" dir="2700000" algn="tl">
                    <a:srgbClr val="000000">
                      <a:alpha val="43137"/>
                    </a:srgbClr>
                  </a:outerShdw>
                </a:effectLst>
              </a:rPr>
              <a:t>in</a:t>
            </a:r>
            <a:r>
              <a:rPr lang="en-US" sz="5600" b="1" dirty="0">
                <a:effectLst>
                  <a:outerShdw blurRad="38100" dist="38100" dir="2700000" algn="tl">
                    <a:srgbClr val="000000">
                      <a:alpha val="43137"/>
                    </a:srgbClr>
                  </a:outerShdw>
                </a:effectLst>
              </a:rPr>
              <a:t> perils of robbers, </a:t>
            </a:r>
            <a:r>
              <a:rPr lang="en-US" sz="5600" b="1" i="1" dirty="0">
                <a:effectLst>
                  <a:outerShdw blurRad="38100" dist="38100" dir="2700000" algn="tl">
                    <a:srgbClr val="000000">
                      <a:alpha val="43137"/>
                    </a:srgbClr>
                  </a:outerShdw>
                </a:effectLst>
              </a:rPr>
              <a:t>in</a:t>
            </a:r>
            <a:r>
              <a:rPr lang="en-US" sz="5600" b="1" dirty="0">
                <a:effectLst>
                  <a:outerShdw blurRad="38100" dist="38100" dir="2700000" algn="tl">
                    <a:srgbClr val="000000">
                      <a:alpha val="43137"/>
                    </a:srgbClr>
                  </a:outerShdw>
                </a:effectLst>
              </a:rPr>
              <a:t> perils of </a:t>
            </a:r>
            <a:r>
              <a:rPr lang="en-US" sz="5600" b="1" i="1" dirty="0">
                <a:effectLst>
                  <a:outerShdw blurRad="38100" dist="38100" dir="2700000" algn="tl">
                    <a:srgbClr val="000000">
                      <a:alpha val="43137"/>
                    </a:srgbClr>
                  </a:outerShdw>
                </a:effectLst>
              </a:rPr>
              <a:t>my own</a:t>
            </a:r>
            <a:r>
              <a:rPr lang="en-US" sz="5600" b="1" dirty="0">
                <a:effectLst>
                  <a:outerShdw blurRad="38100" dist="38100" dir="2700000" algn="tl">
                    <a:srgbClr val="000000">
                      <a:alpha val="43137"/>
                    </a:srgbClr>
                  </a:outerShdw>
                </a:effectLst>
              </a:rPr>
              <a:t> countrymen, </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25843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2 Corinthians 11:26b</a:t>
            </a:r>
            <a:endParaRPr lang="en-US" sz="7200" dirty="0"/>
          </a:p>
        </p:txBody>
      </p:sp>
      <p:sp>
        <p:nvSpPr>
          <p:cNvPr id="3" name="Content Placeholder 2"/>
          <p:cNvSpPr>
            <a:spLocks noGrp="1"/>
          </p:cNvSpPr>
          <p:nvPr>
            <p:ph idx="1"/>
          </p:nvPr>
        </p:nvSpPr>
        <p:spPr>
          <a:xfrm>
            <a:off x="2874" y="1600200"/>
            <a:ext cx="9064925" cy="5257800"/>
          </a:xfrm>
        </p:spPr>
        <p:txBody>
          <a:bodyPr>
            <a:normAutofit/>
          </a:bodyPr>
          <a:lstStyle/>
          <a:p>
            <a:pPr marL="36576" indent="0" algn="just">
              <a:buNone/>
            </a:pPr>
            <a:r>
              <a:rPr lang="en-US" sz="5600" b="1" i="1" dirty="0">
                <a:effectLst>
                  <a:outerShdw blurRad="38100" dist="38100" dir="2700000" algn="tl">
                    <a:srgbClr val="000000">
                      <a:alpha val="43137"/>
                    </a:srgbClr>
                  </a:outerShdw>
                </a:effectLst>
              </a:rPr>
              <a:t>in</a:t>
            </a:r>
            <a:r>
              <a:rPr lang="en-US" sz="5600" b="1" dirty="0">
                <a:effectLst>
                  <a:outerShdw blurRad="38100" dist="38100" dir="2700000" algn="tl">
                    <a:srgbClr val="000000">
                      <a:alpha val="43137"/>
                    </a:srgbClr>
                  </a:outerShdw>
                </a:effectLst>
              </a:rPr>
              <a:t> perils of the Gentiles, </a:t>
            </a:r>
            <a:r>
              <a:rPr lang="en-US" sz="5600" b="1" i="1" dirty="0">
                <a:effectLst>
                  <a:outerShdw blurRad="38100" dist="38100" dir="2700000" algn="tl">
                    <a:srgbClr val="000000">
                      <a:alpha val="43137"/>
                    </a:srgbClr>
                  </a:outerShdw>
                </a:effectLst>
              </a:rPr>
              <a:t>in</a:t>
            </a:r>
            <a:r>
              <a:rPr lang="en-US" sz="5600" b="1" dirty="0">
                <a:effectLst>
                  <a:outerShdw blurRad="38100" dist="38100" dir="2700000" algn="tl">
                    <a:srgbClr val="000000">
                      <a:alpha val="43137"/>
                    </a:srgbClr>
                  </a:outerShdw>
                </a:effectLst>
              </a:rPr>
              <a:t> perils in the city, </a:t>
            </a:r>
            <a:r>
              <a:rPr lang="en-US" sz="5600" b="1" i="1" dirty="0">
                <a:effectLst>
                  <a:outerShdw blurRad="38100" dist="38100" dir="2700000" algn="tl">
                    <a:srgbClr val="000000">
                      <a:alpha val="43137"/>
                    </a:srgbClr>
                  </a:outerShdw>
                </a:effectLst>
              </a:rPr>
              <a:t>in</a:t>
            </a:r>
            <a:r>
              <a:rPr lang="en-US" sz="5600" b="1" dirty="0">
                <a:effectLst>
                  <a:outerShdw blurRad="38100" dist="38100" dir="2700000" algn="tl">
                    <a:srgbClr val="000000">
                      <a:alpha val="43137"/>
                    </a:srgbClr>
                  </a:outerShdw>
                </a:effectLst>
              </a:rPr>
              <a:t> perils in the wilderness, </a:t>
            </a:r>
            <a:r>
              <a:rPr lang="en-US" sz="5600" b="1" i="1" dirty="0">
                <a:effectLst>
                  <a:outerShdw blurRad="38100" dist="38100" dir="2700000" algn="tl">
                    <a:srgbClr val="000000">
                      <a:alpha val="43137"/>
                    </a:srgbClr>
                  </a:outerShdw>
                </a:effectLst>
              </a:rPr>
              <a:t>in</a:t>
            </a:r>
            <a:r>
              <a:rPr lang="en-US" sz="5600" b="1" dirty="0">
                <a:effectLst>
                  <a:outerShdw blurRad="38100" dist="38100" dir="2700000" algn="tl">
                    <a:srgbClr val="000000">
                      <a:alpha val="43137"/>
                    </a:srgbClr>
                  </a:outerShdw>
                </a:effectLst>
              </a:rPr>
              <a:t> perils in the sea, </a:t>
            </a:r>
            <a:r>
              <a:rPr lang="en-US" sz="5600" b="1" i="1" u="sng" dirty="0">
                <a:effectLst>
                  <a:outerShdw blurRad="38100" dist="38100" dir="2700000" algn="tl">
                    <a:srgbClr val="000000">
                      <a:alpha val="43137"/>
                    </a:srgbClr>
                  </a:outerShdw>
                </a:effectLst>
              </a:rPr>
              <a:t>in perils among false brethren</a:t>
            </a:r>
            <a:r>
              <a:rPr lang="en-US" sz="56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4010384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17:3</a:t>
            </a:r>
            <a:endParaRPr lang="en-US" sz="7200" dirty="0"/>
          </a:p>
        </p:txBody>
      </p:sp>
      <p:sp>
        <p:nvSpPr>
          <p:cNvPr id="3" name="Content Placeholder 2"/>
          <p:cNvSpPr>
            <a:spLocks noGrp="1"/>
          </p:cNvSpPr>
          <p:nvPr>
            <p:ph idx="1"/>
          </p:nvPr>
        </p:nvSpPr>
        <p:spPr>
          <a:xfrm>
            <a:off x="0" y="1143000"/>
            <a:ext cx="9067800" cy="5791200"/>
          </a:xfrm>
        </p:spPr>
        <p:txBody>
          <a:bodyPr>
            <a:noAutofit/>
          </a:bodyPr>
          <a:lstStyle/>
          <a:p>
            <a:pPr marL="36576" indent="0" algn="just">
              <a:buNone/>
            </a:pPr>
            <a:r>
              <a:rPr lang="en-US" sz="5100" b="1" dirty="0">
                <a:effectLst>
                  <a:outerShdw blurRad="38100" dist="38100" dir="2700000" algn="tl">
                    <a:srgbClr val="000000">
                      <a:alpha val="43137"/>
                    </a:srgbClr>
                  </a:outerShdw>
                </a:effectLst>
              </a:rPr>
              <a:t>So he carried me away in the Spirit into the wilderness. And I saw a woman sitting on a scarlet beast </a:t>
            </a:r>
            <a:r>
              <a:rPr lang="en-US" sz="5100" b="1" i="1" dirty="0">
                <a:effectLst>
                  <a:outerShdw blurRad="38100" dist="38100" dir="2700000" algn="tl">
                    <a:srgbClr val="000000">
                      <a:alpha val="43137"/>
                    </a:srgbClr>
                  </a:outerShdw>
                </a:effectLst>
              </a:rPr>
              <a:t>which was</a:t>
            </a:r>
            <a:r>
              <a:rPr lang="en-US" sz="5100" b="1" dirty="0">
                <a:effectLst>
                  <a:outerShdw blurRad="38100" dist="38100" dir="2700000" algn="tl">
                    <a:srgbClr val="000000">
                      <a:alpha val="43137"/>
                    </a:srgbClr>
                  </a:outerShdw>
                </a:effectLst>
              </a:rPr>
              <a:t> full of names of blasphemy, having seven heads and ten horns.</a:t>
            </a:r>
          </a:p>
        </p:txBody>
      </p:sp>
    </p:spTree>
    <p:extLst>
      <p:ext uri="{BB962C8B-B14F-4D97-AF65-F5344CB8AC3E}">
        <p14:creationId xmlns:p14="http://schemas.microsoft.com/office/powerpoint/2010/main" val="16272008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John 4</a:t>
            </a:r>
            <a:endParaRPr lang="en-US" sz="7200" dirty="0"/>
          </a:p>
        </p:txBody>
      </p:sp>
      <p:sp>
        <p:nvSpPr>
          <p:cNvPr id="3" name="Content Placeholder 2"/>
          <p:cNvSpPr>
            <a:spLocks noGrp="1"/>
          </p:cNvSpPr>
          <p:nvPr>
            <p:ph idx="1"/>
          </p:nvPr>
        </p:nvSpPr>
        <p:spPr>
          <a:xfrm>
            <a:off x="0" y="14478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I rejoiced greatly that I have found </a:t>
            </a:r>
            <a:r>
              <a:rPr lang="en-US" sz="5600" b="1" i="1" dirty="0">
                <a:effectLst>
                  <a:outerShdw blurRad="38100" dist="38100" dir="2700000" algn="tl">
                    <a:srgbClr val="000000">
                      <a:alpha val="43137"/>
                    </a:srgbClr>
                  </a:outerShdw>
                </a:effectLst>
              </a:rPr>
              <a:t>some</a:t>
            </a:r>
            <a:r>
              <a:rPr lang="en-US" sz="5600" b="1" dirty="0">
                <a:effectLst>
                  <a:outerShdw blurRad="38100" dist="38100" dir="2700000" algn="tl">
                    <a:srgbClr val="000000">
                      <a:alpha val="43137"/>
                    </a:srgbClr>
                  </a:outerShdw>
                </a:effectLst>
              </a:rPr>
              <a:t> of your children walking in truth, as we received commandment from the Father.</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61820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John 5</a:t>
            </a:r>
            <a:endParaRPr lang="en-US" sz="7200" dirty="0"/>
          </a:p>
        </p:txBody>
      </p:sp>
      <p:sp>
        <p:nvSpPr>
          <p:cNvPr id="3" name="Content Placeholder 2"/>
          <p:cNvSpPr>
            <a:spLocks noGrp="1"/>
          </p:cNvSpPr>
          <p:nvPr>
            <p:ph idx="1"/>
          </p:nvPr>
        </p:nvSpPr>
        <p:spPr>
          <a:xfrm>
            <a:off x="0" y="1524000"/>
            <a:ext cx="9067800" cy="5410200"/>
          </a:xfrm>
        </p:spPr>
        <p:txBody>
          <a:bodyPr>
            <a:noAutofit/>
          </a:bodyPr>
          <a:lstStyle/>
          <a:p>
            <a:pPr marL="36576" indent="0" algn="just">
              <a:buNone/>
            </a:pPr>
            <a:r>
              <a:rPr lang="en-US" sz="5200" b="1" dirty="0">
                <a:effectLst>
                  <a:outerShdw blurRad="38100" dist="38100" dir="2700000" algn="tl">
                    <a:srgbClr val="000000">
                      <a:alpha val="43137"/>
                    </a:srgbClr>
                  </a:outerShdw>
                </a:effectLst>
              </a:rPr>
              <a:t>And now I plead with you, lady, not as though I wrote a new commandment to you, but that which we have had from the beginning: that we love one another.</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93053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John 6</a:t>
            </a:r>
            <a:endParaRPr lang="en-US" sz="7200" dirty="0"/>
          </a:p>
        </p:txBody>
      </p:sp>
      <p:sp>
        <p:nvSpPr>
          <p:cNvPr id="3" name="Content Placeholder 2"/>
          <p:cNvSpPr>
            <a:spLocks noGrp="1"/>
          </p:cNvSpPr>
          <p:nvPr>
            <p:ph idx="1"/>
          </p:nvPr>
        </p:nvSpPr>
        <p:spPr>
          <a:xfrm>
            <a:off x="0" y="1295400"/>
            <a:ext cx="9067800" cy="5257800"/>
          </a:xfrm>
        </p:spPr>
        <p:txBody>
          <a:bodyPr>
            <a:noAutofit/>
          </a:bodyPr>
          <a:lstStyle/>
          <a:p>
            <a:pPr marL="36576" indent="0" algn="just">
              <a:buNone/>
            </a:pPr>
            <a:r>
              <a:rPr lang="en-US" sz="5200" b="1" dirty="0">
                <a:effectLst>
                  <a:outerShdw blurRad="38100" dist="38100" dir="2700000" algn="tl">
                    <a:srgbClr val="000000">
                      <a:alpha val="43137"/>
                    </a:srgbClr>
                  </a:outerShdw>
                </a:effectLst>
              </a:rPr>
              <a:t>This is love, that we walk according to His commandments. This is the commandment, that as you have heard from the beginning, you should walk in it.</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118399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John 7</a:t>
            </a:r>
            <a:endParaRPr lang="en-US" sz="7200" dirty="0"/>
          </a:p>
        </p:txBody>
      </p:sp>
      <p:sp>
        <p:nvSpPr>
          <p:cNvPr id="3" name="Content Placeholder 2"/>
          <p:cNvSpPr>
            <a:spLocks noGrp="1"/>
          </p:cNvSpPr>
          <p:nvPr>
            <p:ph idx="1"/>
          </p:nvPr>
        </p:nvSpPr>
        <p:spPr>
          <a:xfrm>
            <a:off x="0" y="1447800"/>
            <a:ext cx="9067800" cy="5410200"/>
          </a:xfrm>
        </p:spPr>
        <p:txBody>
          <a:bodyPr>
            <a:normAutofit/>
          </a:bodyPr>
          <a:lstStyle/>
          <a:p>
            <a:pPr marL="36576" indent="0" algn="just">
              <a:buNone/>
            </a:pPr>
            <a:r>
              <a:rPr lang="en-US" sz="5500" b="1" dirty="0">
                <a:effectLst>
                  <a:outerShdw blurRad="38100" dist="38100" dir="2700000" algn="tl">
                    <a:srgbClr val="000000">
                      <a:alpha val="43137"/>
                    </a:srgbClr>
                  </a:outerShdw>
                </a:effectLst>
              </a:rPr>
              <a:t>For many </a:t>
            </a:r>
            <a:r>
              <a:rPr lang="en-US" sz="5500" b="1" i="1" u="sng" dirty="0">
                <a:effectLst>
                  <a:outerShdw blurRad="38100" dist="38100" dir="2700000" algn="tl">
                    <a:srgbClr val="000000">
                      <a:alpha val="43137"/>
                    </a:srgbClr>
                  </a:outerShdw>
                </a:effectLst>
              </a:rPr>
              <a:t>deceivers</a:t>
            </a:r>
            <a:r>
              <a:rPr lang="en-US" sz="5500" b="1" dirty="0">
                <a:effectLst>
                  <a:outerShdw blurRad="38100" dist="38100" dir="2700000" algn="tl">
                    <a:srgbClr val="000000">
                      <a:alpha val="43137"/>
                    </a:srgbClr>
                  </a:outerShdw>
                </a:effectLst>
              </a:rPr>
              <a:t> have gone out into the world who do not confess Jesus Christ </a:t>
            </a:r>
            <a:r>
              <a:rPr lang="en-US" sz="5500" b="1" i="1" dirty="0">
                <a:effectLst>
                  <a:outerShdw blurRad="38100" dist="38100" dir="2700000" algn="tl">
                    <a:srgbClr val="000000">
                      <a:alpha val="43137"/>
                    </a:srgbClr>
                  </a:outerShdw>
                </a:effectLst>
              </a:rPr>
              <a:t>as</a:t>
            </a:r>
            <a:r>
              <a:rPr lang="en-US" sz="5500" b="1" dirty="0">
                <a:effectLst>
                  <a:outerShdw blurRad="38100" dist="38100" dir="2700000" algn="tl">
                    <a:srgbClr val="000000">
                      <a:alpha val="43137"/>
                    </a:srgbClr>
                  </a:outerShdw>
                </a:effectLst>
              </a:rPr>
              <a:t> coming in the flesh. This is a </a:t>
            </a:r>
            <a:r>
              <a:rPr lang="en-US" sz="5500" b="1" i="1" u="sng" dirty="0">
                <a:effectLst>
                  <a:outerShdw blurRad="38100" dist="38100" dir="2700000" algn="tl">
                    <a:srgbClr val="000000">
                      <a:alpha val="43137"/>
                    </a:srgbClr>
                  </a:outerShdw>
                </a:effectLst>
              </a:rPr>
              <a:t>deceiver</a:t>
            </a:r>
            <a:r>
              <a:rPr lang="en-US" sz="5500" b="1" dirty="0">
                <a:effectLst>
                  <a:outerShdw blurRad="38100" dist="38100" dir="2700000" algn="tl">
                    <a:srgbClr val="000000">
                      <a:alpha val="43137"/>
                    </a:srgbClr>
                  </a:outerShdw>
                </a:effectLst>
              </a:rPr>
              <a:t> and an </a:t>
            </a:r>
            <a:r>
              <a:rPr lang="en-US" sz="5500" b="1" i="1" u="sng" dirty="0">
                <a:effectLst>
                  <a:outerShdw blurRad="38100" dist="38100" dir="2700000" algn="tl">
                    <a:srgbClr val="000000">
                      <a:alpha val="43137"/>
                    </a:srgbClr>
                  </a:outerShdw>
                </a:effectLst>
              </a:rPr>
              <a:t>antichrist</a:t>
            </a:r>
            <a:r>
              <a:rPr lang="en-US" sz="5500" b="1" dirty="0">
                <a:effectLst>
                  <a:outerShdw blurRad="38100" dist="38100" dir="2700000" algn="tl">
                    <a:srgbClr val="000000">
                      <a:alpha val="43137"/>
                    </a:srgbClr>
                  </a:outerShdw>
                </a:effectLst>
              </a:rPr>
              <a:t>.</a:t>
            </a:r>
            <a:endParaRPr lang="en-US" sz="5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05740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Autofit/>
          </a:bodyPr>
          <a:lstStyle/>
          <a:p>
            <a:r>
              <a:rPr lang="en-US" sz="7200" dirty="0" smtClean="0"/>
              <a:t>2 Peter 2:1a</a:t>
            </a:r>
            <a:endParaRPr lang="en-US" sz="7200" dirty="0"/>
          </a:p>
        </p:txBody>
      </p:sp>
      <p:sp>
        <p:nvSpPr>
          <p:cNvPr id="3" name="Content Placeholder 2"/>
          <p:cNvSpPr>
            <a:spLocks noGrp="1"/>
          </p:cNvSpPr>
          <p:nvPr>
            <p:ph idx="1"/>
          </p:nvPr>
        </p:nvSpPr>
        <p:spPr>
          <a:xfrm>
            <a:off x="0" y="1676400"/>
            <a:ext cx="9067800" cy="51054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But there were also </a:t>
            </a:r>
            <a:r>
              <a:rPr lang="en-US" sz="5600" b="1" i="1" u="sng" dirty="0">
                <a:effectLst>
                  <a:outerShdw blurRad="38100" dist="38100" dir="2700000" algn="tl">
                    <a:srgbClr val="000000">
                      <a:alpha val="43137"/>
                    </a:srgbClr>
                  </a:outerShdw>
                </a:effectLst>
              </a:rPr>
              <a:t>false prophets</a:t>
            </a:r>
            <a:r>
              <a:rPr lang="en-US" sz="5600" b="1" dirty="0">
                <a:effectLst>
                  <a:outerShdw blurRad="38100" dist="38100" dir="2700000" algn="tl">
                    <a:srgbClr val="000000">
                      <a:alpha val="43137"/>
                    </a:srgbClr>
                  </a:outerShdw>
                </a:effectLst>
              </a:rPr>
              <a:t> among the people, even as there will be </a:t>
            </a:r>
            <a:r>
              <a:rPr lang="en-US" sz="5600" b="1" i="1" u="sng" dirty="0">
                <a:effectLst>
                  <a:outerShdw blurRad="38100" dist="38100" dir="2700000" algn="tl">
                    <a:srgbClr val="000000">
                      <a:alpha val="43137"/>
                    </a:srgbClr>
                  </a:outerShdw>
                </a:effectLst>
              </a:rPr>
              <a:t>false teachers</a:t>
            </a:r>
            <a:r>
              <a:rPr lang="en-US" sz="5600" b="1" dirty="0">
                <a:effectLst>
                  <a:outerShdw blurRad="38100" dist="38100" dir="2700000" algn="tl">
                    <a:srgbClr val="000000">
                      <a:alpha val="43137"/>
                    </a:srgbClr>
                  </a:outerShdw>
                </a:effectLst>
              </a:rPr>
              <a:t> among you, </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01730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Peter 2:1b</a:t>
            </a:r>
            <a:endParaRPr lang="en-US" sz="7200" dirty="0"/>
          </a:p>
        </p:txBody>
      </p:sp>
      <p:sp>
        <p:nvSpPr>
          <p:cNvPr id="3" name="Content Placeholder 2"/>
          <p:cNvSpPr>
            <a:spLocks noGrp="1"/>
          </p:cNvSpPr>
          <p:nvPr>
            <p:ph idx="1"/>
          </p:nvPr>
        </p:nvSpPr>
        <p:spPr>
          <a:xfrm>
            <a:off x="0" y="14478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who will secretly bring in destructive heresies, even denying the Lord who bought them, </a:t>
            </a:r>
            <a:r>
              <a:rPr lang="en-US" sz="5600" b="1" i="1" dirty="0">
                <a:effectLst>
                  <a:outerShdw blurRad="38100" dist="38100" dir="2700000" algn="tl">
                    <a:srgbClr val="000000">
                      <a:alpha val="43137"/>
                    </a:srgbClr>
                  </a:outerShdw>
                </a:effectLst>
              </a:rPr>
              <a:t>and</a:t>
            </a:r>
            <a:r>
              <a:rPr lang="en-US" sz="5600" b="1" dirty="0">
                <a:effectLst>
                  <a:outerShdw blurRad="38100" dist="38100" dir="2700000" algn="tl">
                    <a:srgbClr val="000000">
                      <a:alpha val="43137"/>
                    </a:srgbClr>
                  </a:outerShdw>
                </a:effectLst>
              </a:rPr>
              <a:t> bring on themselves swift destruction.</a:t>
            </a:r>
          </a:p>
        </p:txBody>
      </p:sp>
    </p:spTree>
    <p:extLst>
      <p:ext uri="{BB962C8B-B14F-4D97-AF65-F5344CB8AC3E}">
        <p14:creationId xmlns:p14="http://schemas.microsoft.com/office/powerpoint/2010/main" val="16951816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Peter 2:2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500" b="1" dirty="0">
                <a:effectLst>
                  <a:outerShdw blurRad="38100" dist="38100" dir="2700000" algn="tl">
                    <a:srgbClr val="000000">
                      <a:alpha val="43137"/>
                    </a:srgbClr>
                  </a:outerShdw>
                </a:effectLst>
              </a:rPr>
              <a:t>And many will follow their destructive ways, because of whom the way of truth will be blasphemed.</a:t>
            </a:r>
            <a:endParaRPr lang="en-US" sz="5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82409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Peter 2:3</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400" b="1" dirty="0">
                <a:effectLst>
                  <a:outerShdw blurRad="38100" dist="38100" dir="2700000" algn="tl">
                    <a:srgbClr val="000000">
                      <a:alpha val="43137"/>
                    </a:srgbClr>
                  </a:outerShdw>
                </a:effectLst>
              </a:rPr>
              <a:t>By covetousness they will exploit you with deceptive words; for a long time their judgment has not been idle, and their destruction does not slumber.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73267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John 4:1</a:t>
            </a:r>
            <a:endParaRPr lang="en-US" sz="7200" dirty="0"/>
          </a:p>
        </p:txBody>
      </p:sp>
      <p:sp>
        <p:nvSpPr>
          <p:cNvPr id="3" name="Content Placeholder 2"/>
          <p:cNvSpPr>
            <a:spLocks noGrp="1"/>
          </p:cNvSpPr>
          <p:nvPr>
            <p:ph idx="1"/>
          </p:nvPr>
        </p:nvSpPr>
        <p:spPr>
          <a:xfrm>
            <a:off x="25878" y="1600200"/>
            <a:ext cx="9041921" cy="5257800"/>
          </a:xfrm>
        </p:spPr>
        <p:txBody>
          <a:bodyPr>
            <a:normAutofit/>
          </a:bodyPr>
          <a:lstStyle/>
          <a:p>
            <a:pPr marL="36576" indent="0" algn="just">
              <a:buNone/>
            </a:pPr>
            <a:r>
              <a:rPr lang="en-US" sz="5500" b="1" dirty="0">
                <a:effectLst>
                  <a:outerShdw blurRad="38100" dist="38100" dir="2700000" algn="tl">
                    <a:srgbClr val="000000">
                      <a:alpha val="43137"/>
                    </a:srgbClr>
                  </a:outerShdw>
                </a:effectLst>
              </a:rPr>
              <a:t>Beloved, do not believe every spirit, but test the spirits, whether they are of God; because many </a:t>
            </a:r>
            <a:r>
              <a:rPr lang="en-US" sz="5500" b="1" i="1" u="sng" dirty="0">
                <a:effectLst>
                  <a:outerShdw blurRad="38100" dist="38100" dir="2700000" algn="tl">
                    <a:srgbClr val="000000">
                      <a:alpha val="43137"/>
                    </a:srgbClr>
                  </a:outerShdw>
                </a:effectLst>
              </a:rPr>
              <a:t>false prophets </a:t>
            </a:r>
            <a:r>
              <a:rPr lang="en-US" sz="5500" b="1" dirty="0">
                <a:effectLst>
                  <a:outerShdw blurRad="38100" dist="38100" dir="2700000" algn="tl">
                    <a:srgbClr val="000000">
                      <a:alpha val="43137"/>
                    </a:srgbClr>
                  </a:outerShdw>
                </a:effectLst>
              </a:rPr>
              <a:t>have gone out into the world.</a:t>
            </a:r>
            <a:endParaRPr lang="en-US" sz="5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51857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John 4:2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By this you know the Spirit of God: Every spirit that confesses that Jesus Christ has come in the flesh is of God,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9529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40"/>
            <a:ext cx="7467600" cy="1143000"/>
          </a:xfrm>
        </p:spPr>
        <p:txBody>
          <a:bodyPr>
            <a:noAutofit/>
          </a:bodyPr>
          <a:lstStyle/>
          <a:p>
            <a:r>
              <a:rPr lang="en-US" sz="7200" dirty="0" smtClean="0"/>
              <a:t>Revelation 17:4</a:t>
            </a:r>
            <a:endParaRPr lang="en-US" sz="7200" dirty="0"/>
          </a:p>
        </p:txBody>
      </p:sp>
      <p:sp>
        <p:nvSpPr>
          <p:cNvPr id="3" name="Content Placeholder 2"/>
          <p:cNvSpPr>
            <a:spLocks noGrp="1"/>
          </p:cNvSpPr>
          <p:nvPr>
            <p:ph idx="1"/>
          </p:nvPr>
        </p:nvSpPr>
        <p:spPr>
          <a:xfrm>
            <a:off x="0" y="990600"/>
            <a:ext cx="9067800" cy="5791200"/>
          </a:xfrm>
        </p:spPr>
        <p:txBody>
          <a:bodyPr>
            <a:noAutofit/>
          </a:bodyPr>
          <a:lstStyle/>
          <a:p>
            <a:pPr marL="36576" indent="0" algn="just">
              <a:buNone/>
            </a:pPr>
            <a:r>
              <a:rPr lang="en-US" sz="4800" b="1" dirty="0">
                <a:effectLst>
                  <a:outerShdw blurRad="38100" dist="38100" dir="2700000" algn="tl">
                    <a:srgbClr val="000000">
                      <a:alpha val="43137"/>
                    </a:srgbClr>
                  </a:outerShdw>
                </a:effectLst>
              </a:rPr>
              <a:t>The woman was arrayed in purple and scarlet, and adorned with gold and precious stones and pearls, having in her hand a golden cup full of abominations and the filthiness of her fornication.</a:t>
            </a:r>
          </a:p>
        </p:txBody>
      </p:sp>
    </p:spTree>
    <p:extLst>
      <p:ext uri="{BB962C8B-B14F-4D97-AF65-F5344CB8AC3E}">
        <p14:creationId xmlns:p14="http://schemas.microsoft.com/office/powerpoint/2010/main" val="42857778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1 John 4:3</a:t>
            </a:r>
            <a:endParaRPr lang="en-US" sz="7200" dirty="0"/>
          </a:p>
        </p:txBody>
      </p:sp>
      <p:sp>
        <p:nvSpPr>
          <p:cNvPr id="3" name="Content Placeholder 2"/>
          <p:cNvSpPr>
            <a:spLocks noGrp="1"/>
          </p:cNvSpPr>
          <p:nvPr>
            <p:ph idx="1"/>
          </p:nvPr>
        </p:nvSpPr>
        <p:spPr>
          <a:xfrm>
            <a:off x="2875" y="1219200"/>
            <a:ext cx="9067800" cy="5791200"/>
          </a:xfrm>
        </p:spPr>
        <p:txBody>
          <a:bodyPr>
            <a:noAutofit/>
          </a:bodyPr>
          <a:lstStyle/>
          <a:p>
            <a:pPr marL="36576" indent="0" algn="just">
              <a:buNone/>
            </a:pPr>
            <a:r>
              <a:rPr lang="en-US" sz="5000" b="1" dirty="0">
                <a:effectLst>
                  <a:outerShdw blurRad="38100" dist="38100" dir="2700000" algn="tl">
                    <a:srgbClr val="000000">
                      <a:alpha val="43137"/>
                    </a:srgbClr>
                  </a:outerShdw>
                </a:effectLst>
              </a:rPr>
              <a:t>and every spirit that does not confess that Jesus Christ has come in the flesh is not of God. And this is the </a:t>
            </a:r>
            <a:r>
              <a:rPr lang="en-US" sz="5000" b="1" i="1" dirty="0">
                <a:effectLst>
                  <a:outerShdw blurRad="38100" dist="38100" dir="2700000" algn="tl">
                    <a:srgbClr val="000000">
                      <a:alpha val="43137"/>
                    </a:srgbClr>
                  </a:outerShdw>
                </a:effectLst>
              </a:rPr>
              <a:t>spirit</a:t>
            </a:r>
            <a:r>
              <a:rPr lang="en-US" sz="5000" b="1" dirty="0">
                <a:effectLst>
                  <a:outerShdw blurRad="38100" dist="38100" dir="2700000" algn="tl">
                    <a:srgbClr val="000000">
                      <a:alpha val="43137"/>
                    </a:srgbClr>
                  </a:outerShdw>
                </a:effectLst>
              </a:rPr>
              <a:t> of the Antichrist, which you have heard was coming, and is now already in the world.</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375495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24:10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then many will be offended, will betray one another, and will hate one another.</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238069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24:11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many </a:t>
            </a:r>
            <a:r>
              <a:rPr lang="en-US" sz="5600" b="1" i="1" u="sng" dirty="0">
                <a:effectLst>
                  <a:outerShdw blurRad="38100" dist="38100" dir="2700000" algn="tl">
                    <a:srgbClr val="000000">
                      <a:alpha val="43137"/>
                    </a:srgbClr>
                  </a:outerShdw>
                </a:effectLst>
              </a:rPr>
              <a:t>false prophets</a:t>
            </a:r>
            <a:r>
              <a:rPr lang="en-US" sz="5600" b="1" dirty="0">
                <a:effectLst>
                  <a:outerShdw blurRad="38100" dist="38100" dir="2700000" algn="tl">
                    <a:srgbClr val="000000">
                      <a:alpha val="43137"/>
                    </a:srgbClr>
                  </a:outerShdw>
                </a:effectLst>
              </a:rPr>
              <a:t> will rise up and deceive many.</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782830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24:12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because lawlessness will abound, the love of many will grow cold.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2082284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24:24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For </a:t>
            </a:r>
            <a:r>
              <a:rPr lang="en-US" sz="5600" b="1" i="1" u="sng" dirty="0">
                <a:effectLst>
                  <a:outerShdw blurRad="38100" dist="38100" dir="2700000" algn="tl">
                    <a:srgbClr val="000000">
                      <a:alpha val="43137"/>
                    </a:srgbClr>
                  </a:outerShdw>
                </a:effectLst>
              </a:rPr>
              <a:t>false </a:t>
            </a:r>
            <a:r>
              <a:rPr lang="en-US" sz="5600" b="1" i="1" u="sng" dirty="0" err="1">
                <a:effectLst>
                  <a:outerShdw blurRad="38100" dist="38100" dir="2700000" algn="tl">
                    <a:srgbClr val="000000">
                      <a:alpha val="43137"/>
                    </a:srgbClr>
                  </a:outerShdw>
                </a:effectLst>
              </a:rPr>
              <a:t>christs</a:t>
            </a:r>
            <a:r>
              <a:rPr lang="en-US" sz="5600" b="1" dirty="0">
                <a:effectLst>
                  <a:outerShdw blurRad="38100" dist="38100" dir="2700000" algn="tl">
                    <a:srgbClr val="000000">
                      <a:alpha val="43137"/>
                    </a:srgbClr>
                  </a:outerShdw>
                </a:effectLst>
              </a:rPr>
              <a:t> and </a:t>
            </a:r>
            <a:r>
              <a:rPr lang="en-US" sz="5600" b="1" i="1" u="sng" dirty="0">
                <a:effectLst>
                  <a:outerShdw blurRad="38100" dist="38100" dir="2700000" algn="tl">
                    <a:srgbClr val="000000">
                      <a:alpha val="43137"/>
                    </a:srgbClr>
                  </a:outerShdw>
                </a:effectLst>
              </a:rPr>
              <a:t>false prophets</a:t>
            </a:r>
            <a:r>
              <a:rPr lang="en-US" sz="5600" b="1" dirty="0">
                <a:effectLst>
                  <a:outerShdw blurRad="38100" dist="38100" dir="2700000" algn="tl">
                    <a:srgbClr val="000000">
                      <a:alpha val="43137"/>
                    </a:srgbClr>
                  </a:outerShdw>
                </a:effectLst>
              </a:rPr>
              <a:t> will rise and show great signs and wonders to </a:t>
            </a:r>
            <a:r>
              <a:rPr lang="en-US" sz="5600" b="1" i="1" u="sng" dirty="0">
                <a:effectLst>
                  <a:outerShdw blurRad="38100" dist="38100" dir="2700000" algn="tl">
                    <a:srgbClr val="000000">
                      <a:alpha val="43137"/>
                    </a:srgbClr>
                  </a:outerShdw>
                </a:effectLst>
              </a:rPr>
              <a:t>deceive</a:t>
            </a:r>
            <a:r>
              <a:rPr lang="en-US" sz="5600" b="1" dirty="0">
                <a:effectLst>
                  <a:outerShdw blurRad="38100" dist="38100" dir="2700000" algn="tl">
                    <a:srgbClr val="000000">
                      <a:alpha val="43137"/>
                    </a:srgbClr>
                  </a:outerShdw>
                </a:effectLst>
              </a:rPr>
              <a:t>, if possible, even the elect.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846424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24:25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See, I have told you beforehand.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67337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20:27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For I have not shunned to declare to you the whole counsel of God.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63021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Acts 20:28</a:t>
            </a:r>
            <a:endParaRPr lang="en-US" sz="7200" dirty="0"/>
          </a:p>
        </p:txBody>
      </p:sp>
      <p:sp>
        <p:nvSpPr>
          <p:cNvPr id="3" name="Content Placeholder 2"/>
          <p:cNvSpPr>
            <a:spLocks noGrp="1"/>
          </p:cNvSpPr>
          <p:nvPr>
            <p:ph idx="1"/>
          </p:nvPr>
        </p:nvSpPr>
        <p:spPr>
          <a:xfrm>
            <a:off x="0" y="990600"/>
            <a:ext cx="8991600" cy="5791200"/>
          </a:xfrm>
        </p:spPr>
        <p:txBody>
          <a:bodyPr>
            <a:noAutofit/>
          </a:bodyPr>
          <a:lstStyle/>
          <a:p>
            <a:pPr marL="36576" indent="0" algn="just">
              <a:buNone/>
            </a:pPr>
            <a:r>
              <a:rPr lang="en-US" sz="4800" b="1" dirty="0">
                <a:effectLst>
                  <a:outerShdw blurRad="38100" dist="38100" dir="2700000" algn="tl">
                    <a:srgbClr val="000000">
                      <a:alpha val="43137"/>
                    </a:srgbClr>
                  </a:outerShdw>
                </a:effectLst>
              </a:rPr>
              <a:t>Therefore take heed to yourselves and to all the flock, among which the Holy Spirit has made you overseers, to shepherd the church of God which He purchased with His own blood.</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89459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20:29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For I know this, that after my departure </a:t>
            </a:r>
            <a:r>
              <a:rPr lang="en-US" sz="5600" b="1" i="1" u="sng" dirty="0">
                <a:effectLst>
                  <a:outerShdw blurRad="38100" dist="38100" dir="2700000" algn="tl">
                    <a:srgbClr val="000000">
                      <a:alpha val="43137"/>
                    </a:srgbClr>
                  </a:outerShdw>
                </a:effectLst>
              </a:rPr>
              <a:t>savage wolves</a:t>
            </a:r>
            <a:r>
              <a:rPr lang="en-US" sz="5600" b="1" dirty="0">
                <a:effectLst>
                  <a:outerShdw blurRad="38100" dist="38100" dir="2700000" algn="tl">
                    <a:srgbClr val="000000">
                      <a:alpha val="43137"/>
                    </a:srgbClr>
                  </a:outerShdw>
                </a:effectLst>
              </a:rPr>
              <a:t> will come in among you, not sparing the flock.</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292675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20:30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Also from among yourselves men will rise up, speaking perverse things, to draw away the disciples after themselves.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1432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17:5</a:t>
            </a:r>
            <a:endParaRPr lang="en-US" sz="7200" dirty="0"/>
          </a:p>
        </p:txBody>
      </p:sp>
      <p:sp>
        <p:nvSpPr>
          <p:cNvPr id="3" name="Content Placeholder 2"/>
          <p:cNvSpPr>
            <a:spLocks noGrp="1"/>
          </p:cNvSpPr>
          <p:nvPr>
            <p:ph idx="1"/>
          </p:nvPr>
        </p:nvSpPr>
        <p:spPr>
          <a:xfrm>
            <a:off x="-18691" y="1143000"/>
            <a:ext cx="9050547" cy="5715000"/>
          </a:xfrm>
        </p:spPr>
        <p:txBody>
          <a:bodyPr>
            <a:noAutofit/>
          </a:bodyPr>
          <a:lstStyle/>
          <a:p>
            <a:pPr marL="36576" indent="0" algn="just">
              <a:buNone/>
            </a:pPr>
            <a:r>
              <a:rPr lang="en-US" sz="5200" b="1" dirty="0">
                <a:effectLst>
                  <a:outerShdw blurRad="38100" dist="38100" dir="2700000" algn="tl">
                    <a:srgbClr val="000000">
                      <a:alpha val="43137"/>
                    </a:srgbClr>
                  </a:outerShdw>
                </a:effectLst>
              </a:rPr>
              <a:t>And on her forehead a name </a:t>
            </a:r>
            <a:r>
              <a:rPr lang="en-US" sz="5200" b="1" i="1" dirty="0">
                <a:effectLst>
                  <a:outerShdw blurRad="38100" dist="38100" dir="2700000" algn="tl">
                    <a:srgbClr val="000000">
                      <a:alpha val="43137"/>
                    </a:srgbClr>
                  </a:outerShdw>
                </a:effectLst>
              </a:rPr>
              <a:t>was</a:t>
            </a:r>
            <a:r>
              <a:rPr lang="en-US" sz="5200" b="1" dirty="0">
                <a:effectLst>
                  <a:outerShdw blurRad="38100" dist="38100" dir="2700000" algn="tl">
                    <a:srgbClr val="000000">
                      <a:alpha val="43137"/>
                    </a:srgbClr>
                  </a:outerShdw>
                </a:effectLst>
              </a:rPr>
              <a:t> written: MYSTERY, BABYLON THE GREAT, THE MOTHER OF HARLOTS AND OF THE ABOMINATIONS OF THE EARTH.</a:t>
            </a:r>
          </a:p>
        </p:txBody>
      </p:sp>
    </p:spTree>
    <p:extLst>
      <p:ext uri="{BB962C8B-B14F-4D97-AF65-F5344CB8AC3E}">
        <p14:creationId xmlns:p14="http://schemas.microsoft.com/office/powerpoint/2010/main" val="319300579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20:31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Therefore watch, and remember that for three years I did not cease to warn everyone night and day with tears.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6438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20:32</a:t>
            </a:r>
            <a:endParaRPr lang="en-US" sz="7200" dirty="0"/>
          </a:p>
        </p:txBody>
      </p:sp>
      <p:sp>
        <p:nvSpPr>
          <p:cNvPr id="3" name="Content Placeholder 2"/>
          <p:cNvSpPr>
            <a:spLocks noGrp="1"/>
          </p:cNvSpPr>
          <p:nvPr>
            <p:ph idx="1"/>
          </p:nvPr>
        </p:nvSpPr>
        <p:spPr>
          <a:xfrm>
            <a:off x="0" y="1447800"/>
            <a:ext cx="9050547" cy="5410200"/>
          </a:xfrm>
        </p:spPr>
        <p:txBody>
          <a:bodyPr>
            <a:noAutofit/>
          </a:bodyPr>
          <a:lstStyle/>
          <a:p>
            <a:pPr marL="36576" indent="0" algn="just">
              <a:buNone/>
            </a:pPr>
            <a:r>
              <a:rPr lang="en-US" sz="5100" b="1" dirty="0">
                <a:effectLst>
                  <a:outerShdw blurRad="38100" dist="38100" dir="2700000" algn="tl">
                    <a:srgbClr val="000000">
                      <a:alpha val="43137"/>
                    </a:srgbClr>
                  </a:outerShdw>
                </a:effectLst>
              </a:rPr>
              <a:t>So now, brethren, I commend you to God and to the word of His grace, which is able to build you up and give you an inheritance among all those who are sanctified.</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7858001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1:3</a:t>
            </a:r>
            <a:endParaRPr lang="en-US" sz="7200" dirty="0"/>
          </a:p>
        </p:txBody>
      </p:sp>
      <p:sp>
        <p:nvSpPr>
          <p:cNvPr id="3" name="Content Placeholder 2"/>
          <p:cNvSpPr>
            <a:spLocks noGrp="1"/>
          </p:cNvSpPr>
          <p:nvPr>
            <p:ph idx="1"/>
          </p:nvPr>
        </p:nvSpPr>
        <p:spPr>
          <a:xfrm>
            <a:off x="25878" y="1447800"/>
            <a:ext cx="9041921" cy="5410200"/>
          </a:xfrm>
        </p:spPr>
        <p:txBody>
          <a:bodyPr>
            <a:normAutofit/>
          </a:bodyPr>
          <a:lstStyle/>
          <a:p>
            <a:pPr marL="36576" indent="0" algn="just">
              <a:buNone/>
            </a:pPr>
            <a:r>
              <a:rPr lang="en-US" sz="5500" b="1" dirty="0">
                <a:effectLst>
                  <a:outerShdw blurRad="38100" dist="38100" dir="2700000" algn="tl">
                    <a:srgbClr val="000000">
                      <a:alpha val="43137"/>
                    </a:srgbClr>
                  </a:outerShdw>
                </a:effectLst>
              </a:rPr>
              <a:t>Blessed </a:t>
            </a:r>
            <a:r>
              <a:rPr lang="en-US" sz="5500" b="1" i="1" dirty="0">
                <a:effectLst>
                  <a:outerShdw blurRad="38100" dist="38100" dir="2700000" algn="tl">
                    <a:srgbClr val="000000">
                      <a:alpha val="43137"/>
                    </a:srgbClr>
                  </a:outerShdw>
                </a:effectLst>
              </a:rPr>
              <a:t>is</a:t>
            </a:r>
            <a:r>
              <a:rPr lang="en-US" sz="5500" b="1" dirty="0">
                <a:effectLst>
                  <a:outerShdw blurRad="38100" dist="38100" dir="2700000" algn="tl">
                    <a:srgbClr val="000000">
                      <a:alpha val="43137"/>
                    </a:srgbClr>
                  </a:outerShdw>
                </a:effectLst>
              </a:rPr>
              <a:t> he who reads and those who hear the words of this prophecy, and keep those things which are written in it; for the time </a:t>
            </a:r>
            <a:r>
              <a:rPr lang="en-US" sz="5500" b="1" i="1" dirty="0">
                <a:effectLst>
                  <a:outerShdw blurRad="38100" dist="38100" dir="2700000" algn="tl">
                    <a:srgbClr val="000000">
                      <a:alpha val="43137"/>
                    </a:srgbClr>
                  </a:outerShdw>
                </a:effectLst>
              </a:rPr>
              <a:t>is</a:t>
            </a:r>
            <a:r>
              <a:rPr lang="en-US" sz="5500" b="1" dirty="0">
                <a:effectLst>
                  <a:outerShdw blurRad="38100" dist="38100" dir="2700000" algn="tl">
                    <a:srgbClr val="000000">
                      <a:alpha val="43137"/>
                    </a:srgbClr>
                  </a:outerShdw>
                </a:effectLst>
              </a:rPr>
              <a:t> near.</a:t>
            </a:r>
            <a:endParaRPr lang="en-US" sz="5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434899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22:7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"Behold, I am coming quickly! Blessed </a:t>
            </a:r>
            <a:r>
              <a:rPr lang="en-US" sz="5600" b="1" i="1" dirty="0">
                <a:effectLst>
                  <a:outerShdw blurRad="38100" dist="38100" dir="2700000" algn="tl">
                    <a:srgbClr val="000000">
                      <a:alpha val="43137"/>
                    </a:srgbClr>
                  </a:outerShdw>
                </a:effectLst>
              </a:rPr>
              <a:t>is</a:t>
            </a:r>
            <a:r>
              <a:rPr lang="en-US" sz="5600" b="1" dirty="0">
                <a:effectLst>
                  <a:outerShdw blurRad="38100" dist="38100" dir="2700000" algn="tl">
                    <a:srgbClr val="000000">
                      <a:alpha val="43137"/>
                    </a:srgbClr>
                  </a:outerShdw>
                </a:effectLst>
              </a:rPr>
              <a:t> he who keeps the words of the prophecy of this book."</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049413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12:1</a:t>
            </a:r>
            <a:endParaRPr lang="en-US" sz="7200" dirty="0"/>
          </a:p>
        </p:txBody>
      </p:sp>
      <p:sp>
        <p:nvSpPr>
          <p:cNvPr id="3" name="Content Placeholder 2"/>
          <p:cNvSpPr>
            <a:spLocks noGrp="1"/>
          </p:cNvSpPr>
          <p:nvPr>
            <p:ph idx="1"/>
          </p:nvPr>
        </p:nvSpPr>
        <p:spPr>
          <a:xfrm>
            <a:off x="8626" y="1447800"/>
            <a:ext cx="9059174" cy="5410200"/>
          </a:xfrm>
        </p:spPr>
        <p:txBody>
          <a:bodyPr>
            <a:normAutofit/>
          </a:bodyPr>
          <a:lstStyle/>
          <a:p>
            <a:pPr marL="36576" indent="0" algn="just">
              <a:buNone/>
            </a:pPr>
            <a:r>
              <a:rPr lang="en-US" sz="5500" b="1" dirty="0">
                <a:effectLst>
                  <a:outerShdw blurRad="38100" dist="38100" dir="2700000" algn="tl">
                    <a:srgbClr val="000000">
                      <a:alpha val="43137"/>
                    </a:srgbClr>
                  </a:outerShdw>
                </a:effectLst>
              </a:rPr>
              <a:t>Now a great sign appeared in heaven: a woman clothed with the sun, with the moon under her feet, and on her head a garland of twelve stars.</a:t>
            </a:r>
            <a:endParaRPr lang="en-US" sz="5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4433667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17:3</a:t>
            </a:r>
            <a:endParaRPr lang="en-US" sz="7200" dirty="0"/>
          </a:p>
        </p:txBody>
      </p:sp>
      <p:sp>
        <p:nvSpPr>
          <p:cNvPr id="3" name="Content Placeholder 2"/>
          <p:cNvSpPr>
            <a:spLocks noGrp="1"/>
          </p:cNvSpPr>
          <p:nvPr>
            <p:ph idx="1"/>
          </p:nvPr>
        </p:nvSpPr>
        <p:spPr>
          <a:xfrm>
            <a:off x="0" y="1143000"/>
            <a:ext cx="9067800" cy="5791200"/>
          </a:xfrm>
        </p:spPr>
        <p:txBody>
          <a:bodyPr>
            <a:noAutofit/>
          </a:bodyPr>
          <a:lstStyle/>
          <a:p>
            <a:pPr marL="36576" indent="0" algn="just">
              <a:buNone/>
            </a:pPr>
            <a:r>
              <a:rPr lang="en-US" sz="5100" b="1" dirty="0">
                <a:effectLst>
                  <a:outerShdw blurRad="38100" dist="38100" dir="2700000" algn="tl">
                    <a:srgbClr val="000000">
                      <a:alpha val="43137"/>
                    </a:srgbClr>
                  </a:outerShdw>
                </a:effectLst>
              </a:rPr>
              <a:t>So he carried me away in the Spirit into the wilderness. And I saw a woman sitting on a scarlet beast </a:t>
            </a:r>
            <a:r>
              <a:rPr lang="en-US" sz="5100" b="1" i="1" dirty="0">
                <a:effectLst>
                  <a:outerShdw blurRad="38100" dist="38100" dir="2700000" algn="tl">
                    <a:srgbClr val="000000">
                      <a:alpha val="43137"/>
                    </a:srgbClr>
                  </a:outerShdw>
                </a:effectLst>
              </a:rPr>
              <a:t>which was</a:t>
            </a:r>
            <a:r>
              <a:rPr lang="en-US" sz="5100" b="1" dirty="0">
                <a:effectLst>
                  <a:outerShdw blurRad="38100" dist="38100" dir="2700000" algn="tl">
                    <a:srgbClr val="000000">
                      <a:alpha val="43137"/>
                    </a:srgbClr>
                  </a:outerShdw>
                </a:effectLst>
              </a:rPr>
              <a:t> full of names of blasphemy, having seven heads and ten horns.</a:t>
            </a:r>
          </a:p>
        </p:txBody>
      </p:sp>
    </p:spTree>
    <p:extLst>
      <p:ext uri="{BB962C8B-B14F-4D97-AF65-F5344CB8AC3E}">
        <p14:creationId xmlns:p14="http://schemas.microsoft.com/office/powerpoint/2010/main" val="353876741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12:5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She bore a male Child who was to rule all nations with a rod of iron. And her Child was caught up to God and His throne.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2730817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12:6</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300" b="1" dirty="0">
                <a:effectLst>
                  <a:outerShdw blurRad="38100" dist="38100" dir="2700000" algn="tl">
                    <a:srgbClr val="000000">
                      <a:alpha val="43137"/>
                    </a:srgbClr>
                  </a:outerShdw>
                </a:effectLst>
              </a:rPr>
              <a:t>Then the woman fled into the wilderness, </a:t>
            </a:r>
            <a:r>
              <a:rPr lang="en-US" sz="5300" b="1" i="1" u="sng" dirty="0">
                <a:effectLst>
                  <a:outerShdw blurRad="38100" dist="38100" dir="2700000" algn="tl">
                    <a:srgbClr val="000000">
                      <a:alpha val="43137"/>
                    </a:srgbClr>
                  </a:outerShdw>
                </a:effectLst>
              </a:rPr>
              <a:t>where she has a place prepared by God</a:t>
            </a:r>
            <a:r>
              <a:rPr lang="en-US" sz="5300" b="1" dirty="0">
                <a:effectLst>
                  <a:outerShdw blurRad="38100" dist="38100" dir="2700000" algn="tl">
                    <a:srgbClr val="000000">
                      <a:alpha val="43137"/>
                    </a:srgbClr>
                  </a:outerShdw>
                </a:effectLst>
              </a:rPr>
              <a:t>, that they should feed her there one thousand two hundred and sixty days.</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6468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17:6</a:t>
            </a:r>
            <a:endParaRPr lang="en-US" sz="7200" dirty="0"/>
          </a:p>
        </p:txBody>
      </p:sp>
      <p:sp>
        <p:nvSpPr>
          <p:cNvPr id="3" name="Content Placeholder 2"/>
          <p:cNvSpPr>
            <a:spLocks noGrp="1"/>
          </p:cNvSpPr>
          <p:nvPr>
            <p:ph idx="1"/>
          </p:nvPr>
        </p:nvSpPr>
        <p:spPr>
          <a:xfrm>
            <a:off x="8626" y="1600200"/>
            <a:ext cx="9059174" cy="5257800"/>
          </a:xfrm>
        </p:spPr>
        <p:txBody>
          <a:bodyPr>
            <a:noAutofit/>
          </a:bodyPr>
          <a:lstStyle/>
          <a:p>
            <a:pPr marL="36576" indent="0" algn="just">
              <a:buNone/>
            </a:pPr>
            <a:r>
              <a:rPr lang="en-US" sz="5300" b="1" dirty="0">
                <a:effectLst>
                  <a:outerShdw blurRad="38100" dist="38100" dir="2700000" algn="tl">
                    <a:srgbClr val="000000">
                      <a:alpha val="43137"/>
                    </a:srgbClr>
                  </a:outerShdw>
                </a:effectLst>
              </a:rPr>
              <a:t>I saw the woman, drunk with the blood of the saints and with the blood of the martyrs of Jesus. And when I saw her, I marveled with great amazement.</a:t>
            </a:r>
          </a:p>
        </p:txBody>
      </p:sp>
    </p:spTree>
    <p:extLst>
      <p:ext uri="{BB962C8B-B14F-4D97-AF65-F5344CB8AC3E}">
        <p14:creationId xmlns:p14="http://schemas.microsoft.com/office/powerpoint/2010/main" val="1523170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17:7</a:t>
            </a:r>
            <a:endParaRPr lang="en-US" sz="7200" dirty="0"/>
          </a:p>
        </p:txBody>
      </p:sp>
      <p:sp>
        <p:nvSpPr>
          <p:cNvPr id="3" name="Content Placeholder 2"/>
          <p:cNvSpPr>
            <a:spLocks noGrp="1"/>
          </p:cNvSpPr>
          <p:nvPr>
            <p:ph idx="1"/>
          </p:nvPr>
        </p:nvSpPr>
        <p:spPr>
          <a:xfrm>
            <a:off x="0" y="1066800"/>
            <a:ext cx="9067800" cy="5791200"/>
          </a:xfrm>
        </p:spPr>
        <p:txBody>
          <a:bodyPr>
            <a:noAutofit/>
          </a:bodyPr>
          <a:lstStyle/>
          <a:p>
            <a:pPr marL="36576" indent="0" algn="just">
              <a:buNone/>
            </a:pPr>
            <a:r>
              <a:rPr lang="en-US" sz="5400" b="1" dirty="0">
                <a:effectLst>
                  <a:outerShdw blurRad="38100" dist="38100" dir="2700000" algn="tl">
                    <a:srgbClr val="000000">
                      <a:alpha val="43137"/>
                    </a:srgbClr>
                  </a:outerShdw>
                </a:effectLst>
              </a:rPr>
              <a:t>But the angel said to me, "Why did you marvel? I will tell you the mystery of the woman and of the beast that carries her, which has the seven heads and the ten horns.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2334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17:8a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100" b="1" dirty="0">
                <a:effectLst>
                  <a:outerShdw blurRad="38100" dist="38100" dir="2700000" algn="tl">
                    <a:srgbClr val="000000">
                      <a:alpha val="43137"/>
                    </a:srgbClr>
                  </a:outerShdw>
                </a:effectLst>
              </a:rPr>
              <a:t>The beast that you saw was, and is not, and will ascend out of the bottomless pit and go to perdition. And those who dwell on the earth will marvel, </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8684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320</TotalTime>
  <Words>1896</Words>
  <Application>Microsoft Office PowerPoint</Application>
  <PresentationFormat>On-screen Show (4:3)</PresentationFormat>
  <Paragraphs>132</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Default Theme</vt:lpstr>
      <vt:lpstr>Revelation 17:1-3, Part 2</vt:lpstr>
      <vt:lpstr>Revelation 17:1</vt:lpstr>
      <vt:lpstr>Revelation 17:2</vt:lpstr>
      <vt:lpstr>Revelation 17:3</vt:lpstr>
      <vt:lpstr>Revelation 17:4</vt:lpstr>
      <vt:lpstr>Revelation 17:5</vt:lpstr>
      <vt:lpstr>Revelation 17:6</vt:lpstr>
      <vt:lpstr>Revelation 17:7</vt:lpstr>
      <vt:lpstr>Revelation 17:8a</vt:lpstr>
      <vt:lpstr>Revelation 17:8b</vt:lpstr>
      <vt:lpstr>Revelation 17:9</vt:lpstr>
      <vt:lpstr>Revelation 17:10</vt:lpstr>
      <vt:lpstr>Revelation 17:11</vt:lpstr>
      <vt:lpstr>Revelation 17:12</vt:lpstr>
      <vt:lpstr>Revelation 17:13</vt:lpstr>
      <vt:lpstr>Revelation 17:14</vt:lpstr>
      <vt:lpstr>Revelation 17:15</vt:lpstr>
      <vt:lpstr>Revelation 17:16</vt:lpstr>
      <vt:lpstr>Revelation 17:17</vt:lpstr>
      <vt:lpstr>Revelation 17:18</vt:lpstr>
      <vt:lpstr>PowerPoint Presentation</vt:lpstr>
      <vt:lpstr>PowerPoint Presentation</vt:lpstr>
      <vt:lpstr>PowerPoint Presentation</vt:lpstr>
      <vt:lpstr>Matthew 15:1</vt:lpstr>
      <vt:lpstr>Matthew 15:2</vt:lpstr>
      <vt:lpstr>Matthew 15:3</vt:lpstr>
      <vt:lpstr>Matthew 15:4</vt:lpstr>
      <vt:lpstr>Matthew 15:5</vt:lpstr>
      <vt:lpstr>Matthew 15:6</vt:lpstr>
      <vt:lpstr>Mark 7:6</vt:lpstr>
      <vt:lpstr>Mark 7:7</vt:lpstr>
      <vt:lpstr>Mark 7:8</vt:lpstr>
      <vt:lpstr>Mark 7:13</vt:lpstr>
      <vt:lpstr>Revelation 17:6</vt:lpstr>
      <vt:lpstr>Revelation 17:7</vt:lpstr>
      <vt:lpstr>2 Corinthians 11:24</vt:lpstr>
      <vt:lpstr>2 Corinthians 11:25</vt:lpstr>
      <vt:lpstr>2 Corinthians 11:26a</vt:lpstr>
      <vt:lpstr>2 Corinthians 11:26b</vt:lpstr>
      <vt:lpstr>2 John 4</vt:lpstr>
      <vt:lpstr>2 John 5</vt:lpstr>
      <vt:lpstr>2 John 6</vt:lpstr>
      <vt:lpstr>2 John 7</vt:lpstr>
      <vt:lpstr>2 Peter 2:1a</vt:lpstr>
      <vt:lpstr>2 Peter 2:1b</vt:lpstr>
      <vt:lpstr>2 Peter 2:2</vt:lpstr>
      <vt:lpstr>2 Peter 2:3</vt:lpstr>
      <vt:lpstr>1 John 4:1</vt:lpstr>
      <vt:lpstr>1 John 4:2</vt:lpstr>
      <vt:lpstr>1 John 4:3</vt:lpstr>
      <vt:lpstr>Matthew 24:10</vt:lpstr>
      <vt:lpstr>Matthew 24:11</vt:lpstr>
      <vt:lpstr>Matthew 24:12</vt:lpstr>
      <vt:lpstr>Matthew 24:24</vt:lpstr>
      <vt:lpstr>Matthew 24:25</vt:lpstr>
      <vt:lpstr>Acts 20:27</vt:lpstr>
      <vt:lpstr>Acts 20:28</vt:lpstr>
      <vt:lpstr>Acts 20:29</vt:lpstr>
      <vt:lpstr>Acts 20:30</vt:lpstr>
      <vt:lpstr>Acts 20:31</vt:lpstr>
      <vt:lpstr>Acts 20:32</vt:lpstr>
      <vt:lpstr>Revelation 1:3</vt:lpstr>
      <vt:lpstr>Revelation 22:7</vt:lpstr>
      <vt:lpstr>Revelation 12:1</vt:lpstr>
      <vt:lpstr>Revelation 17:3</vt:lpstr>
      <vt:lpstr>Revelation 12:5</vt:lpstr>
      <vt:lpstr>Revelation 12:6</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17:1-, Part 2</dc:title>
  <dc:creator>Charlie</dc:creator>
  <cp:lastModifiedBy>Charlie</cp:lastModifiedBy>
  <cp:revision>15</cp:revision>
  <dcterms:created xsi:type="dcterms:W3CDTF">2014-04-09T17:10:49Z</dcterms:created>
  <dcterms:modified xsi:type="dcterms:W3CDTF">2014-04-09T22:31:30Z</dcterms:modified>
</cp:coreProperties>
</file>