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2/26/2014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2/26/2014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2/26/2014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16:1-7</a:t>
            </a:r>
            <a:endParaRPr lang="en-US" sz="8000" dirty="0"/>
          </a:p>
        </p:txBody>
      </p:sp>
      <p:sp>
        <p:nvSpPr>
          <p:cNvPr id="3" name="Subtitle 2"/>
          <p:cNvSpPr>
            <a:spLocks noGrp="1"/>
          </p:cNvSpPr>
          <p:nvPr>
            <p:ph type="subTitle" idx="1"/>
          </p:nvPr>
        </p:nvSpPr>
        <p:spPr>
          <a:xfrm>
            <a:off x="76200" y="1544812"/>
            <a:ext cx="8991600" cy="1752600"/>
          </a:xfrm>
        </p:spPr>
        <p:txBody>
          <a:bodyPr>
            <a:normAutofit/>
          </a:bodyPr>
          <a:lstStyle/>
          <a:p>
            <a:r>
              <a:rPr lang="en-US" sz="4800" b="1" dirty="0" smtClean="0">
                <a:effectLst>
                  <a:outerShdw blurRad="38100" dist="38100" dir="2700000" algn="tl">
                    <a:srgbClr val="000000">
                      <a:alpha val="43137"/>
                    </a:srgbClr>
                  </a:outerShdw>
                </a:effectLst>
              </a:rPr>
              <a:t>Wednesday, February 26, 2014</a:t>
            </a:r>
          </a:p>
          <a:p>
            <a:r>
              <a:rPr lang="en-US" sz="4800" b="1" dirty="0" smtClean="0">
                <a:effectLst>
                  <a:outerShdw blurRad="38100" dist="38100" dir="2700000" algn="tl">
                    <a:srgbClr val="000000">
                      <a:alpha val="43137"/>
                    </a:srgbClr>
                  </a:outerShdw>
                </a:effectLst>
              </a:rPr>
              <a:t>Calvary Chapel of El Paso</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0554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will ascend above the heights of the clouds, I will be like the Most High.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0441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4:8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Again, the devil took Him up on an exceedingly high mountain, and showed Him all the kingdoms of the world and their glory.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7102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4:9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said to Him, "All these things I will give You if You will fall down and worship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275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4:10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Jesus said to him, "Away with you, Satan! For it is written, </a:t>
            </a:r>
            <a:r>
              <a:rPr lang="en-US" sz="5600" b="1" i="1" dirty="0">
                <a:effectLst>
                  <a:outerShdw blurRad="38100" dist="38100" dir="2700000" algn="tl">
                    <a:srgbClr val="000000">
                      <a:alpha val="43137"/>
                    </a:srgbClr>
                  </a:outerShdw>
                </a:effectLst>
              </a:rPr>
              <a:t>'You shall worship the LORD your God, and Him only you shall serve.'"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2238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a:t>
            </a:r>
            <a:endParaRPr lang="en-US" sz="7200" dirty="0"/>
          </a:p>
        </p:txBody>
      </p:sp>
      <p:sp>
        <p:nvSpPr>
          <p:cNvPr id="3" name="Content Placeholder 2"/>
          <p:cNvSpPr>
            <a:spLocks noGrp="1"/>
          </p:cNvSpPr>
          <p:nvPr>
            <p:ph idx="1"/>
          </p:nvPr>
        </p:nvSpPr>
        <p:spPr>
          <a:xfrm>
            <a:off x="34506" y="1600200"/>
            <a:ext cx="903329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I heard a loud voice from the temple saying to the seven angels, "Go and pour out the bowls of the wrath of God on the earth."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4615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16:2</a:t>
            </a:r>
            <a:endParaRPr lang="en-US" sz="7200" dirty="0"/>
          </a:p>
        </p:txBody>
      </p:sp>
      <p:sp>
        <p:nvSpPr>
          <p:cNvPr id="3" name="Content Placeholder 2"/>
          <p:cNvSpPr>
            <a:spLocks noGrp="1"/>
          </p:cNvSpPr>
          <p:nvPr>
            <p:ph idx="1"/>
          </p:nvPr>
        </p:nvSpPr>
        <p:spPr>
          <a:xfrm>
            <a:off x="0" y="1089804"/>
            <a:ext cx="9067800"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So the first went and poured out his bowl upon the earth, and a foul and loathsome sore came upon the men who had the mark of the beast and those who worshiped his image.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733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4:7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the end of all things is at hand; therefore be serious and watchful in your prayers.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3018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a:t>
            </a:r>
            <a:r>
              <a:rPr lang="en-US" sz="5600" b="1" i="1" dirty="0">
                <a:effectLst>
                  <a:outerShdw blurRad="38100" dist="38100" dir="2700000" algn="tl">
                    <a:srgbClr val="000000">
                      <a:alpha val="43137"/>
                    </a:srgbClr>
                  </a:outerShdw>
                </a:effectLst>
              </a:rPr>
              <a:t>do</a:t>
            </a:r>
            <a:r>
              <a:rPr lang="en-US" sz="5600" b="1" dirty="0">
                <a:effectLst>
                  <a:outerShdw blurRad="38100" dist="38100" dir="2700000" algn="tl">
                    <a:srgbClr val="000000">
                      <a:alpha val="43137"/>
                    </a:srgbClr>
                  </a:outerShdw>
                </a:effectLst>
              </a:rPr>
              <a:t> this, knowing the time, that now </a:t>
            </a:r>
            <a:r>
              <a:rPr lang="en-US" sz="5600" b="1" i="1" dirty="0">
                <a:effectLst>
                  <a:outerShdw blurRad="38100" dist="38100" dir="2700000" algn="tl">
                    <a:srgbClr val="000000">
                      <a:alpha val="43137"/>
                    </a:srgbClr>
                  </a:outerShdw>
                </a:effectLst>
              </a:rPr>
              <a:t>it is</a:t>
            </a:r>
            <a:r>
              <a:rPr lang="en-US" sz="5600" b="1" dirty="0">
                <a:effectLst>
                  <a:outerShdw blurRad="38100" dist="38100" dir="2700000" algn="tl">
                    <a:srgbClr val="000000">
                      <a:alpha val="43137"/>
                    </a:srgbClr>
                  </a:outerShdw>
                </a:effectLst>
              </a:rPr>
              <a:t> high time to awake out of sleep; for now our salvation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nearer than when we </a:t>
            </a:r>
            <a:r>
              <a:rPr lang="en-US" sz="5600" b="1" i="1" dirty="0">
                <a:effectLst>
                  <a:outerShdw blurRad="38100" dist="38100" dir="2700000" algn="tl">
                    <a:srgbClr val="000000">
                      <a:alpha val="43137"/>
                    </a:srgbClr>
                  </a:outerShdw>
                </a:effectLst>
              </a:rPr>
              <a:t>first</a:t>
            </a:r>
            <a:r>
              <a:rPr lang="en-US" sz="5600" b="1" dirty="0">
                <a:effectLst>
                  <a:outerShdw blurRad="38100" dist="38100" dir="2700000" algn="tl">
                    <a:srgbClr val="000000">
                      <a:alpha val="43137"/>
                    </a:srgbClr>
                  </a:outerShdw>
                </a:effectLst>
              </a:rPr>
              <a:t> believed.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2013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 night is far spent, the day is at hand. Therefore let us cast off the works of darkness, and let us put on the armor of light.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1177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Let us walk properly, as in the day, not in revelry and drunkenness, not in lewdness and lust, not in strife and envy.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58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a:t>
            </a:r>
            <a:endParaRPr lang="en-US" sz="7200" dirty="0"/>
          </a:p>
        </p:txBody>
      </p:sp>
      <p:sp>
        <p:nvSpPr>
          <p:cNvPr id="3" name="Content Placeholder 2"/>
          <p:cNvSpPr>
            <a:spLocks noGrp="1"/>
          </p:cNvSpPr>
          <p:nvPr>
            <p:ph idx="1"/>
          </p:nvPr>
        </p:nvSpPr>
        <p:spPr>
          <a:xfrm>
            <a:off x="34506" y="1600200"/>
            <a:ext cx="903329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I heard a loud voice from the temple saying to the seven angels, "Go and pour out the bowls of the wrath of God on the earth."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388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put on the Lord Jesus Christ, and make no provision for the flesh, to </a:t>
            </a:r>
            <a:r>
              <a:rPr lang="en-US" sz="5600" b="1" i="1" dirty="0">
                <a:effectLst>
                  <a:outerShdw blurRad="38100" dist="38100" dir="2700000" algn="tl">
                    <a:srgbClr val="000000">
                      <a:alpha val="43137"/>
                    </a:srgbClr>
                  </a:outerShdw>
                </a:effectLst>
              </a:rPr>
              <a:t>fulfill its</a:t>
            </a:r>
            <a:r>
              <a:rPr lang="en-US" sz="5600" b="1" dirty="0">
                <a:effectLst>
                  <a:outerShdw blurRad="38100" dist="38100" dir="2700000" algn="tl">
                    <a:srgbClr val="000000">
                      <a:alpha val="43137"/>
                    </a:srgbClr>
                  </a:outerShdw>
                </a:effectLst>
              </a:rPr>
              <a:t> lusts.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8024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James 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You also be patient. Establish your hearts, for the coming of the Lord is at hand.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4197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James 5:9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Do not grumble against one another, brethren, lest you be condemned. Behold, the Judge is standing at the door!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4395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10:30</a:t>
            </a:r>
            <a:endParaRPr lang="en-US" sz="7200" dirty="0"/>
          </a:p>
        </p:txBody>
      </p:sp>
      <p:sp>
        <p:nvSpPr>
          <p:cNvPr id="3" name="Content Placeholder 2"/>
          <p:cNvSpPr>
            <a:spLocks noGrp="1"/>
          </p:cNvSpPr>
          <p:nvPr>
            <p:ph idx="1"/>
          </p:nvPr>
        </p:nvSpPr>
        <p:spPr>
          <a:xfrm>
            <a:off x="8626" y="1676400"/>
            <a:ext cx="9059174" cy="5181600"/>
          </a:xfrm>
        </p:spPr>
        <p:txBody>
          <a:bodyPr>
            <a:noAutofit/>
          </a:bodyPr>
          <a:lstStyle/>
          <a:p>
            <a:pPr marL="36576" indent="0" algn="just">
              <a:buNone/>
            </a:pPr>
            <a:r>
              <a:rPr lang="en-US" sz="5600" b="1" dirty="0">
                <a:effectLst>
                  <a:outerShdw blurRad="38100" dist="38100" dir="2700000" algn="tl">
                    <a:srgbClr val="000000">
                      <a:alpha val="43137"/>
                    </a:srgbClr>
                  </a:outerShdw>
                </a:effectLst>
              </a:rPr>
              <a:t>For we know Him who said, </a:t>
            </a:r>
            <a:r>
              <a:rPr lang="en-US" sz="5600" b="1" i="1" dirty="0">
                <a:effectLst>
                  <a:outerShdw blurRad="38100" dist="38100" dir="2700000" algn="tl">
                    <a:srgbClr val="000000">
                      <a:alpha val="43137"/>
                    </a:srgbClr>
                  </a:outerShdw>
                </a:effectLst>
              </a:rPr>
              <a:t>"Vengeance is Mine, I will repay,"</a:t>
            </a:r>
            <a:r>
              <a:rPr lang="en-US" sz="5600" b="1" dirty="0">
                <a:effectLst>
                  <a:outerShdw blurRad="38100" dist="38100" dir="2700000" algn="tl">
                    <a:srgbClr val="000000">
                      <a:alpha val="43137"/>
                    </a:srgbClr>
                  </a:outerShdw>
                </a:effectLst>
              </a:rPr>
              <a:t> says the Lord. And again, </a:t>
            </a:r>
            <a:r>
              <a:rPr lang="en-US" sz="5600" b="1" i="1" dirty="0">
                <a:effectLst>
                  <a:outerShdw blurRad="38100" dist="38100" dir="2700000" algn="tl">
                    <a:srgbClr val="000000">
                      <a:alpha val="43137"/>
                    </a:srgbClr>
                  </a:outerShdw>
                </a:effectLst>
              </a:rPr>
              <a:t>"The LORD will judge His people."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6210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10:31</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It is a fearful thing to fall into the hands of the living God.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2500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28:27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 LORD will strike you with the boils of Egypt, with tumors, with the scab, and with the itch, from which you cannot be healed.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5704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28:35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LORD will strike you in the knees and on the legs with severe boils which cannot be healed, and from the sole of your foot to the top of your head.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0461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32:35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So the LORD plagued the people because of what they did with the calf which Aaron made.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4051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Job 2:7</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So Satan went out from the presence of the LORD, and struck Job with painful boils from the sole of his foot to the crown of his head.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5492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Job 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took for himself a potsherd with which to scrape himself while he sat in the midst of the ashes.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161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2074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second angel poured out his bowl on the sea, and it became blood as of a dead </a:t>
            </a:r>
            <a:r>
              <a:rPr lang="en-US" sz="5600" b="1" i="1" dirty="0">
                <a:effectLst>
                  <a:outerShdw blurRad="38100" dist="38100" dir="2700000" algn="tl">
                    <a:srgbClr val="000000">
                      <a:alpha val="43137"/>
                    </a:srgbClr>
                  </a:outerShdw>
                </a:effectLst>
              </a:rPr>
              <a:t>man;</a:t>
            </a:r>
            <a:r>
              <a:rPr lang="en-US" sz="5600" b="1" dirty="0">
                <a:effectLst>
                  <a:outerShdw blurRad="38100" dist="38100" dir="2700000" algn="tl">
                    <a:srgbClr val="000000">
                      <a:alpha val="43137"/>
                    </a:srgbClr>
                  </a:outerShdw>
                </a:effectLst>
              </a:rPr>
              <a:t> and every living creature in the sea died.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5302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When He opened the second seal, I heard the second living creature saying, "Come and see."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1503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6:4</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Another horse, fiery red, went out. And it was granted to the one who sat on it to take peace from the earth, and that </a:t>
            </a:r>
            <a:r>
              <a:rPr lang="en-US" sz="5100" b="1" i="1" dirty="0">
                <a:effectLst>
                  <a:outerShdw blurRad="38100" dist="38100" dir="2700000" algn="tl">
                    <a:srgbClr val="000000">
                      <a:alpha val="43137"/>
                    </a:srgbClr>
                  </a:outerShdw>
                </a:effectLst>
              </a:rPr>
              <a:t>people</a:t>
            </a:r>
            <a:r>
              <a:rPr lang="en-US" sz="5100" b="1" dirty="0">
                <a:effectLst>
                  <a:outerShdw blurRad="38100" dist="38100" dir="2700000" algn="tl">
                    <a:srgbClr val="000000">
                      <a:alpha val="43137"/>
                    </a:srgbClr>
                  </a:outerShdw>
                </a:effectLst>
              </a:rPr>
              <a:t> should kill one another; and there was given to him a great sword.</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0346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8:8</a:t>
            </a:r>
            <a:endParaRPr lang="en-US" sz="7200" dirty="0"/>
          </a:p>
        </p:txBody>
      </p:sp>
      <p:sp>
        <p:nvSpPr>
          <p:cNvPr id="3" name="Content Placeholder 2"/>
          <p:cNvSpPr>
            <a:spLocks noGrp="1"/>
          </p:cNvSpPr>
          <p:nvPr>
            <p:ph idx="1"/>
          </p:nvPr>
        </p:nvSpPr>
        <p:spPr>
          <a:xfrm>
            <a:off x="0" y="1066800"/>
            <a:ext cx="9050547"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Then the second angel sounded: And </a:t>
            </a:r>
            <a:r>
              <a:rPr lang="en-US" sz="5300" b="1" i="1" dirty="0">
                <a:effectLst>
                  <a:outerShdw blurRad="38100" dist="38100" dir="2700000" algn="tl">
                    <a:srgbClr val="000000">
                      <a:alpha val="43137"/>
                    </a:srgbClr>
                  </a:outerShdw>
                </a:effectLst>
              </a:rPr>
              <a:t>something</a:t>
            </a:r>
            <a:r>
              <a:rPr lang="en-US" sz="5300" b="1" dirty="0">
                <a:effectLst>
                  <a:outerShdw blurRad="38100" dist="38100" dir="2700000" algn="tl">
                    <a:srgbClr val="000000">
                      <a:alpha val="43137"/>
                    </a:srgbClr>
                  </a:outerShdw>
                </a:effectLst>
              </a:rPr>
              <a:t> like a great mountain burning with fire was thrown into the sea, and a third of the sea became blood.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7241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7:18</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fish that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in the river shall die, the river shall stink, and the Egyptians will loathe to drink the water of the river.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8272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105:29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turned their waters into blood, And killed their fish.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33535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third angel poured out his bowl on the rivers and springs of water, and they became blood.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97194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16:5</a:t>
            </a:r>
            <a:endParaRPr lang="en-US" sz="7200" dirty="0"/>
          </a:p>
        </p:txBody>
      </p:sp>
      <p:sp>
        <p:nvSpPr>
          <p:cNvPr id="3" name="Content Placeholder 2"/>
          <p:cNvSpPr>
            <a:spLocks noGrp="1"/>
          </p:cNvSpPr>
          <p:nvPr>
            <p:ph idx="1"/>
          </p:nvPr>
        </p:nvSpPr>
        <p:spPr>
          <a:xfrm>
            <a:off x="17252" y="1600200"/>
            <a:ext cx="9050547"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I heard the angel of the waters saying: "You are righteous, O Lord, The One who is and who was and who is to be, Because You have judged these things.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3700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they have shed the blood of saints and prophets, And You have given them blood to drink. For it is their just due."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5001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16:7</a:t>
            </a:r>
            <a:endParaRPr lang="en-US" sz="7200" dirty="0"/>
          </a:p>
        </p:txBody>
      </p:sp>
      <p:sp>
        <p:nvSpPr>
          <p:cNvPr id="3" name="Content Placeholder 2"/>
          <p:cNvSpPr>
            <a:spLocks noGrp="1"/>
          </p:cNvSpPr>
          <p:nvPr>
            <p:ph idx="1"/>
          </p:nvPr>
        </p:nvSpPr>
        <p:spPr>
          <a:xfrm>
            <a:off x="1438" y="1600200"/>
            <a:ext cx="9066362"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 heard another from the altar saying, "Even so, Lord God Almighty, true and righteous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Your judgments."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1308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20:3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Thou shalt have no other gods before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4232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1"/>
            <a:ext cx="8610600" cy="1143000"/>
          </a:xfrm>
        </p:spPr>
        <p:txBody>
          <a:bodyPr>
            <a:noAutofit/>
          </a:bodyPr>
          <a:lstStyle/>
          <a:p>
            <a:r>
              <a:rPr lang="en-US" sz="7200" dirty="0" smtClean="0"/>
              <a:t>Deuteronomy 19:15</a:t>
            </a:r>
            <a:endParaRPr lang="en-US" sz="7200" dirty="0"/>
          </a:p>
        </p:txBody>
      </p:sp>
      <p:sp>
        <p:nvSpPr>
          <p:cNvPr id="3" name="Content Placeholder 2"/>
          <p:cNvSpPr>
            <a:spLocks noGrp="1"/>
          </p:cNvSpPr>
          <p:nvPr>
            <p:ph idx="1"/>
          </p:nvPr>
        </p:nvSpPr>
        <p:spPr>
          <a:xfrm>
            <a:off x="0" y="1143000"/>
            <a:ext cx="9059174"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One witness shall not rise against a man concerning any iniquity or any sin that he commits; by the mouth of two or three witnesses the matter shall be established.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0789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Genesis 18:25</a:t>
            </a:r>
            <a:endParaRPr lang="en-US" sz="7200" dirty="0"/>
          </a:p>
        </p:txBody>
      </p:sp>
      <p:sp>
        <p:nvSpPr>
          <p:cNvPr id="3" name="Content Placeholder 2"/>
          <p:cNvSpPr>
            <a:spLocks noGrp="1"/>
          </p:cNvSpPr>
          <p:nvPr>
            <p:ph idx="1"/>
          </p:nvPr>
        </p:nvSpPr>
        <p:spPr>
          <a:xfrm>
            <a:off x="0" y="1219200"/>
            <a:ext cx="9047672" cy="5791200"/>
          </a:xfrm>
        </p:spPr>
        <p:txBody>
          <a:bodyPr>
            <a:noAutofit/>
          </a:bodyPr>
          <a:lstStyle/>
          <a:p>
            <a:pPr marL="36576" indent="0" algn="just">
              <a:buNone/>
            </a:pPr>
            <a:r>
              <a:rPr lang="en-US" sz="4975" b="1" dirty="0">
                <a:effectLst>
                  <a:outerShdw blurRad="38100" dist="38100" dir="2700000" algn="tl">
                    <a:srgbClr val="000000">
                      <a:alpha val="43137"/>
                    </a:srgbClr>
                  </a:outerShdw>
                </a:effectLst>
              </a:rPr>
              <a:t>Far be it from You to do such a thing as this, to slay the righteous with the wicked, so that the righteous should be as the wicked; far be it from You! Shall not the Judge of all the earth do right?</a:t>
            </a:r>
            <a:endParaRPr lang="en-US" sz="4975"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35529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32:40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I raise My hand to heaven, And say, "</a:t>
            </a:r>
            <a:r>
              <a:rPr lang="en-US" sz="5600" b="1" i="1" dirty="0">
                <a:effectLst>
                  <a:outerShdw blurRad="38100" dist="38100" dir="2700000" algn="tl">
                    <a:srgbClr val="000000">
                      <a:alpha val="43137"/>
                    </a:srgbClr>
                  </a:outerShdw>
                </a:effectLst>
              </a:rPr>
              <a:t>As</a:t>
            </a:r>
            <a:r>
              <a:rPr lang="en-US" sz="5600" b="1" dirty="0">
                <a:effectLst>
                  <a:outerShdw blurRad="38100" dist="38100" dir="2700000" algn="tl">
                    <a:srgbClr val="000000">
                      <a:alpha val="43137"/>
                    </a:srgbClr>
                  </a:outerShdw>
                </a:effectLst>
              </a:rPr>
              <a:t> I live forever,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46300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32:41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If I whet My glittering sword, And My hand takes hold on judgment, I will render vengeance to My enemies, And repay those who hate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58815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32:42</a:t>
            </a:r>
            <a:endParaRPr lang="en-US" sz="7200" dirty="0"/>
          </a:p>
        </p:txBody>
      </p:sp>
      <p:sp>
        <p:nvSpPr>
          <p:cNvPr id="3" name="Content Placeholder 2"/>
          <p:cNvSpPr>
            <a:spLocks noGrp="1"/>
          </p:cNvSpPr>
          <p:nvPr>
            <p:ph idx="1"/>
          </p:nvPr>
        </p:nvSpPr>
        <p:spPr>
          <a:xfrm>
            <a:off x="17252" y="1600200"/>
            <a:ext cx="9050547"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I will make My arrows drunk with blood, And My sword shall devour flesh, With the blood of the slain and the captives, From the heads of the leaders of the enemy."'</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92008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10600" cy="1143000"/>
          </a:xfrm>
        </p:spPr>
        <p:txBody>
          <a:bodyPr>
            <a:noAutofit/>
          </a:bodyPr>
          <a:lstStyle/>
          <a:p>
            <a:r>
              <a:rPr lang="en-US" sz="7200" dirty="0" smtClean="0"/>
              <a:t>Deuteronomy 32:43</a:t>
            </a:r>
            <a:endParaRPr lang="en-US" sz="7200" dirty="0"/>
          </a:p>
        </p:txBody>
      </p:sp>
      <p:sp>
        <p:nvSpPr>
          <p:cNvPr id="3" name="Content Placeholder 2"/>
          <p:cNvSpPr>
            <a:spLocks noGrp="1"/>
          </p:cNvSpPr>
          <p:nvPr>
            <p:ph idx="1"/>
          </p:nvPr>
        </p:nvSpPr>
        <p:spPr>
          <a:xfrm>
            <a:off x="0" y="1219200"/>
            <a:ext cx="9067800" cy="5791200"/>
          </a:xfrm>
        </p:spPr>
        <p:txBody>
          <a:bodyPr>
            <a:noAutofit/>
          </a:bodyPr>
          <a:lstStyle/>
          <a:p>
            <a:pPr marL="36576" indent="0" algn="just">
              <a:buNone/>
            </a:pPr>
            <a:r>
              <a:rPr lang="en-US" sz="4975" b="1" dirty="0">
                <a:effectLst>
                  <a:outerShdw blurRad="38100" dist="38100" dir="2700000" algn="tl">
                    <a:srgbClr val="000000">
                      <a:alpha val="43137"/>
                    </a:srgbClr>
                  </a:outerShdw>
                </a:effectLst>
              </a:rPr>
              <a:t>"Rejoice, O Gentiles, </a:t>
            </a:r>
            <a:r>
              <a:rPr lang="en-US" sz="4975" b="1" i="1" dirty="0">
                <a:effectLst>
                  <a:outerShdw blurRad="38100" dist="38100" dir="2700000" algn="tl">
                    <a:srgbClr val="000000">
                      <a:alpha val="43137"/>
                    </a:srgbClr>
                  </a:outerShdw>
                </a:effectLst>
              </a:rPr>
              <a:t>with</a:t>
            </a:r>
            <a:r>
              <a:rPr lang="en-US" sz="4975" b="1" dirty="0">
                <a:effectLst>
                  <a:outerShdw blurRad="38100" dist="38100" dir="2700000" algn="tl">
                    <a:srgbClr val="000000">
                      <a:alpha val="43137"/>
                    </a:srgbClr>
                  </a:outerShdw>
                </a:effectLst>
              </a:rPr>
              <a:t> His people; For He will avenge the blood of His servants, And render vengeance to His adversaries; He will provide atonement for His land </a:t>
            </a:r>
            <a:r>
              <a:rPr lang="en-US" sz="4975" b="1" i="1" dirty="0">
                <a:effectLst>
                  <a:outerShdw blurRad="38100" dist="38100" dir="2700000" algn="tl">
                    <a:srgbClr val="000000">
                      <a:alpha val="43137"/>
                    </a:srgbClr>
                  </a:outerShdw>
                </a:effectLst>
              </a:rPr>
              <a:t>and</a:t>
            </a:r>
            <a:r>
              <a:rPr lang="en-US" sz="4975" b="1" dirty="0">
                <a:effectLst>
                  <a:outerShdw blurRad="38100" dist="38100" dir="2700000" algn="tl">
                    <a:srgbClr val="000000">
                      <a:alpha val="43137"/>
                    </a:srgbClr>
                  </a:outerShdw>
                </a:effectLst>
              </a:rPr>
              <a:t> His people."</a:t>
            </a:r>
            <a:endParaRPr lang="en-US" sz="4975"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162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28"/>
            <a:ext cx="7467600" cy="1143000"/>
          </a:xfrm>
        </p:spPr>
        <p:txBody>
          <a:bodyPr>
            <a:noAutofit/>
          </a:bodyPr>
          <a:lstStyle/>
          <a:p>
            <a:r>
              <a:rPr lang="en-US" sz="7200" dirty="0" smtClean="0"/>
              <a:t>Exodus 20:4</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Thou shalt not make unto thee any graven image, or any likeness </a:t>
            </a:r>
            <a:r>
              <a:rPr lang="en-US" sz="5300" b="1" i="1" dirty="0">
                <a:effectLst>
                  <a:outerShdw blurRad="38100" dist="38100" dir="2700000" algn="tl">
                    <a:srgbClr val="000000">
                      <a:alpha val="43137"/>
                    </a:srgbClr>
                  </a:outerShdw>
                </a:effectLst>
              </a:rPr>
              <a:t>of any thing</a:t>
            </a:r>
            <a:r>
              <a:rPr lang="en-US" sz="5300" b="1" dirty="0">
                <a:effectLst>
                  <a:outerShdw blurRad="38100" dist="38100" dir="2700000" algn="tl">
                    <a:srgbClr val="000000">
                      <a:alpha val="43137"/>
                    </a:srgbClr>
                  </a:outerShdw>
                </a:effectLst>
              </a:rPr>
              <a:t> that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in heaven above, or that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in the earth beneath, or that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in the water under the earth:</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151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Exodus 20:5</a:t>
            </a:r>
            <a:endParaRPr lang="en-US" sz="7200" dirty="0"/>
          </a:p>
        </p:txBody>
      </p:sp>
      <p:sp>
        <p:nvSpPr>
          <p:cNvPr id="3" name="Content Placeholder 2"/>
          <p:cNvSpPr>
            <a:spLocks noGrp="1"/>
          </p:cNvSpPr>
          <p:nvPr>
            <p:ph idx="1"/>
          </p:nvPr>
        </p:nvSpPr>
        <p:spPr>
          <a:xfrm>
            <a:off x="2875" y="990600"/>
            <a:ext cx="89916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Thou shalt not bow down thyself to them, nor serve them: for I the LORD thy God </a:t>
            </a:r>
            <a:r>
              <a:rPr lang="en-US" sz="4800" b="1" i="1" dirty="0">
                <a:effectLst>
                  <a:outerShdw blurRad="38100" dist="38100" dir="2700000" algn="tl">
                    <a:srgbClr val="000000">
                      <a:alpha val="43137"/>
                    </a:srgbClr>
                  </a:outerShdw>
                </a:effectLst>
              </a:rPr>
              <a:t>am</a:t>
            </a:r>
            <a:r>
              <a:rPr lang="en-US" sz="4800" b="1" dirty="0">
                <a:effectLst>
                  <a:outerShdw blurRad="38100" dist="38100" dir="2700000" algn="tl">
                    <a:srgbClr val="000000">
                      <a:alpha val="43137"/>
                    </a:srgbClr>
                  </a:outerShdw>
                </a:effectLst>
              </a:rPr>
              <a:t> a jealous God, visiting the iniquity of the fathers upon the children unto the third and fourth </a:t>
            </a:r>
            <a:r>
              <a:rPr lang="en-US" sz="4800" b="1" i="1" dirty="0">
                <a:effectLst>
                  <a:outerShdw blurRad="38100" dist="38100" dir="2700000" algn="tl">
                    <a:srgbClr val="000000">
                      <a:alpha val="43137"/>
                    </a:srgbClr>
                  </a:outerShdw>
                </a:effectLst>
              </a:rPr>
              <a:t>generation</a:t>
            </a:r>
            <a:r>
              <a:rPr lang="en-US" sz="4800" b="1" dirty="0">
                <a:effectLst>
                  <a:outerShdw blurRad="38100" dist="38100" dir="2700000" algn="tl">
                    <a:srgbClr val="000000">
                      <a:alpha val="43137"/>
                    </a:srgbClr>
                  </a:outerShdw>
                </a:effectLst>
              </a:rPr>
              <a:t> of them that hate me;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599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20:6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a:t>
            </a:r>
            <a:r>
              <a:rPr lang="en-US" sz="5600" b="1" dirty="0" err="1">
                <a:effectLst>
                  <a:outerShdw blurRad="38100" dist="38100" dir="2700000" algn="tl">
                    <a:srgbClr val="000000">
                      <a:alpha val="43137"/>
                    </a:srgbClr>
                  </a:outerShdw>
                </a:effectLst>
              </a:rPr>
              <a:t>shewing</a:t>
            </a:r>
            <a:r>
              <a:rPr lang="en-US" sz="5600" b="1" dirty="0">
                <a:effectLst>
                  <a:outerShdw blurRad="38100" dist="38100" dir="2700000" algn="tl">
                    <a:srgbClr val="000000">
                      <a:alpha val="43137"/>
                    </a:srgbClr>
                  </a:outerShdw>
                </a:effectLst>
              </a:rPr>
              <a:t> mercy unto thousands of them that love me, and keep my commandments.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014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How you are fallen from heaven, O Lucifer, son of the morning! </a:t>
            </a:r>
            <a:r>
              <a:rPr lang="en-US" sz="5600" b="1" i="1" dirty="0">
                <a:effectLst>
                  <a:outerShdw blurRad="38100" dist="38100" dir="2700000" algn="tl">
                    <a:srgbClr val="000000">
                      <a:alpha val="43137"/>
                    </a:srgbClr>
                  </a:outerShdw>
                </a:effectLst>
              </a:rPr>
              <a:t>How</a:t>
            </a:r>
            <a:r>
              <a:rPr lang="en-US" sz="5600" b="1" dirty="0">
                <a:effectLst>
                  <a:outerShdw blurRad="38100" dist="38100" dir="2700000" algn="tl">
                    <a:srgbClr val="000000">
                      <a:alpha val="43137"/>
                    </a:srgbClr>
                  </a:outerShdw>
                </a:effectLst>
              </a:rPr>
              <a:t> you are cut down to the ground, You who weakened the nations!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123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14:13</a:t>
            </a:r>
            <a:endParaRPr lang="en-US" sz="7200" dirty="0"/>
          </a:p>
        </p:txBody>
      </p:sp>
      <p:sp>
        <p:nvSpPr>
          <p:cNvPr id="3" name="Content Placeholder 2"/>
          <p:cNvSpPr>
            <a:spLocks noGrp="1"/>
          </p:cNvSpPr>
          <p:nvPr>
            <p:ph idx="1"/>
          </p:nvPr>
        </p:nvSpPr>
        <p:spPr>
          <a:xfrm>
            <a:off x="0" y="1143000"/>
            <a:ext cx="9067800" cy="5791200"/>
          </a:xfrm>
        </p:spPr>
        <p:txBody>
          <a:bodyPr>
            <a:noAutofit/>
          </a:bodyPr>
          <a:lstStyle/>
          <a:p>
            <a:pPr marL="36576" indent="0" algn="just">
              <a:buNone/>
            </a:pPr>
            <a:r>
              <a:rPr lang="en-US" sz="5000" b="1" dirty="0">
                <a:effectLst>
                  <a:outerShdw blurRad="38100" dist="38100" dir="2700000" algn="tl">
                    <a:srgbClr val="000000">
                      <a:alpha val="43137"/>
                    </a:srgbClr>
                  </a:outerShdw>
                </a:effectLst>
              </a:rPr>
              <a:t>For you have said in your heart: 'I will ascend into heaven, I will exalt my throne above the stars of God; I will also sit on the mount of the congregation On the farthest sides of the north;</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305604"/>
      </p:ext>
    </p:extLst>
  </p:cSld>
  <p:clrMapOvr>
    <a:masterClrMapping/>
  </p:clrMapOvr>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174</TotalTime>
  <Words>1315</Words>
  <Application>Microsoft Office PowerPoint</Application>
  <PresentationFormat>On-screen Show (4:3)</PresentationFormat>
  <Paragraphs>89</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Default Theme</vt:lpstr>
      <vt:lpstr>Revelation 16:1-7</vt:lpstr>
      <vt:lpstr>Revelation 16:1</vt:lpstr>
      <vt:lpstr>PowerPoint Presentation</vt:lpstr>
      <vt:lpstr>Exodus 20:3</vt:lpstr>
      <vt:lpstr>Exodus 20:4</vt:lpstr>
      <vt:lpstr>Exodus 20:5</vt:lpstr>
      <vt:lpstr>Exodus 20:6</vt:lpstr>
      <vt:lpstr>Isaiah 14:12</vt:lpstr>
      <vt:lpstr>Isaiah 14:13</vt:lpstr>
      <vt:lpstr>Isaiah 14:14</vt:lpstr>
      <vt:lpstr>Matthew 4:8</vt:lpstr>
      <vt:lpstr>Matthew 4:9</vt:lpstr>
      <vt:lpstr>Matthew 4:10</vt:lpstr>
      <vt:lpstr>Revelation 16:1</vt:lpstr>
      <vt:lpstr>Revelation 16:2</vt:lpstr>
      <vt:lpstr>1 Peter 4:7</vt:lpstr>
      <vt:lpstr>Romans 13:11</vt:lpstr>
      <vt:lpstr>Romans 13:12</vt:lpstr>
      <vt:lpstr>Romans 13:13</vt:lpstr>
      <vt:lpstr>Romans 13:14</vt:lpstr>
      <vt:lpstr>James 5:8</vt:lpstr>
      <vt:lpstr>James 5:9</vt:lpstr>
      <vt:lpstr>Hebrews 10:30</vt:lpstr>
      <vt:lpstr>Hebrews 10:31</vt:lpstr>
      <vt:lpstr>Deuteronomy 28:27</vt:lpstr>
      <vt:lpstr>Deuteronomy 28:35</vt:lpstr>
      <vt:lpstr>Exodus 32:35</vt:lpstr>
      <vt:lpstr>Job 2:7</vt:lpstr>
      <vt:lpstr>Job 2:8</vt:lpstr>
      <vt:lpstr>Revelation 16:3</vt:lpstr>
      <vt:lpstr>Revelation 6:3</vt:lpstr>
      <vt:lpstr>Revelation 6:4</vt:lpstr>
      <vt:lpstr>Revelation 8:8</vt:lpstr>
      <vt:lpstr>Exodus 7:18</vt:lpstr>
      <vt:lpstr>Psalm 105:29</vt:lpstr>
      <vt:lpstr>Revelation 16:4</vt:lpstr>
      <vt:lpstr>Revelation 16:5</vt:lpstr>
      <vt:lpstr>Revelation 16:6</vt:lpstr>
      <vt:lpstr>Revelation 16:7</vt:lpstr>
      <vt:lpstr>Deuteronomy 19:15</vt:lpstr>
      <vt:lpstr>Genesis 18:25</vt:lpstr>
      <vt:lpstr>Deuteronomy 32:40</vt:lpstr>
      <vt:lpstr>Deuteronomy 32:41</vt:lpstr>
      <vt:lpstr>Deuteronomy 32:42</vt:lpstr>
      <vt:lpstr>Deuteronomy 32:43</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16:1-7</dc:title>
  <dc:creator>Charlie</dc:creator>
  <cp:lastModifiedBy>Charlie</cp:lastModifiedBy>
  <cp:revision>7</cp:revision>
  <dcterms:created xsi:type="dcterms:W3CDTF">2014-02-26T19:55:17Z</dcterms:created>
  <dcterms:modified xsi:type="dcterms:W3CDTF">2014-02-26T22:49:54Z</dcterms:modified>
</cp:coreProperties>
</file>