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57" r:id="rId8"/>
    <p:sldId id="263" r:id="rId9"/>
    <p:sldId id="264" r:id="rId10"/>
    <p:sldId id="265" r:id="rId11"/>
    <p:sldId id="267" r:id="rId12"/>
    <p:sldId id="268" r:id="rId13"/>
    <p:sldId id="266" r:id="rId14"/>
    <p:sldId id="269" r:id="rId15"/>
    <p:sldId id="270" r:id="rId16"/>
    <p:sldId id="271" r:id="rId17"/>
    <p:sldId id="272" r:id="rId18"/>
    <p:sldId id="273" r:id="rId19"/>
    <p:sldId id="274" r:id="rId20"/>
    <p:sldId id="275" r:id="rId21"/>
    <p:sldId id="276" r:id="rId22"/>
    <p:sldId id="277" r:id="rId23"/>
    <p:sldId id="278" r:id="rId24"/>
    <p:sldId id="280" r:id="rId25"/>
    <p:sldId id="279" r:id="rId26"/>
    <p:sldId id="281" r:id="rId27"/>
    <p:sldId id="282" r:id="rId28"/>
    <p:sldId id="283" r:id="rId29"/>
    <p:sldId id="285" r:id="rId30"/>
    <p:sldId id="286" r:id="rId31"/>
    <p:sldId id="284"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0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870C123-31A0-4521-85F6-A35DE2428981}" type="datetimeFigureOut">
              <a:rPr lang="en-US" smtClean="0"/>
              <a:t>2/19/2014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47A2019-F328-45AB-9093-2C074E43319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70C123-31A0-4521-85F6-A35DE2428981}" type="datetimeFigureOut">
              <a:rPr lang="en-US" smtClean="0"/>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A2019-F328-45AB-9093-2C074E43319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70C123-31A0-4521-85F6-A35DE2428981}" type="datetimeFigureOut">
              <a:rPr lang="en-US" smtClean="0"/>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A2019-F328-45AB-9093-2C074E43319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70C123-31A0-4521-85F6-A35DE2428981}" type="datetimeFigureOut">
              <a:rPr lang="en-US" smtClean="0"/>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A2019-F328-45AB-9093-2C074E43319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870C123-31A0-4521-85F6-A35DE2428981}" type="datetimeFigureOut">
              <a:rPr lang="en-US" smtClean="0"/>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A2019-F328-45AB-9093-2C074E43319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70C123-31A0-4521-85F6-A35DE2428981}" type="datetimeFigureOut">
              <a:rPr lang="en-US" smtClean="0"/>
              <a:t>2/19/2014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7A2019-F328-45AB-9093-2C074E43319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870C123-31A0-4521-85F6-A35DE2428981}" type="datetimeFigureOut">
              <a:rPr lang="en-US" smtClean="0"/>
              <a:t>2/19/2014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7A2019-F328-45AB-9093-2C074E43319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870C123-31A0-4521-85F6-A35DE2428981}" type="datetimeFigureOut">
              <a:rPr lang="en-US" smtClean="0"/>
              <a:t>2/19/2014</a:t>
            </a:fld>
            <a:endParaRPr lang="en-US"/>
          </a:p>
        </p:txBody>
      </p:sp>
      <p:sp>
        <p:nvSpPr>
          <p:cNvPr id="8" name="Slide Number Placeholder 7"/>
          <p:cNvSpPr>
            <a:spLocks noGrp="1"/>
          </p:cNvSpPr>
          <p:nvPr>
            <p:ph type="sldNum" sz="quarter" idx="11"/>
          </p:nvPr>
        </p:nvSpPr>
        <p:spPr/>
        <p:txBody>
          <a:bodyPr/>
          <a:lstStyle/>
          <a:p>
            <a:fld id="{947A2019-F328-45AB-9093-2C074E43319D}"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70C123-31A0-4521-85F6-A35DE2428981}" type="datetimeFigureOut">
              <a:rPr lang="en-US" smtClean="0"/>
              <a:t>2/19/2014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7A2019-F328-45AB-9093-2C074E43319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70C123-31A0-4521-85F6-A35DE2428981}" type="datetimeFigureOut">
              <a:rPr lang="en-US" smtClean="0"/>
              <a:t>2/19/2014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947A2019-F328-45AB-9093-2C074E43319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1870C123-31A0-4521-85F6-A35DE2428981}" type="datetimeFigureOut">
              <a:rPr lang="en-US" smtClean="0"/>
              <a:t>2/19/2014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7A2019-F328-45AB-9093-2C074E43319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870C123-31A0-4521-85F6-A35DE2428981}" type="datetimeFigureOut">
              <a:rPr lang="en-US" smtClean="0"/>
              <a:t>2/19/2014</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947A2019-F328-45AB-9093-2C074E43319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Autofit/>
          </a:bodyPr>
          <a:lstStyle/>
          <a:p>
            <a:r>
              <a:rPr lang="en-US" sz="8000" dirty="0" smtClean="0"/>
              <a:t>Revelation 15:5-8</a:t>
            </a:r>
            <a:endParaRPr lang="en-US" sz="8000" dirty="0"/>
          </a:p>
        </p:txBody>
      </p:sp>
      <p:sp>
        <p:nvSpPr>
          <p:cNvPr id="3" name="Subtitle 2"/>
          <p:cNvSpPr>
            <a:spLocks noGrp="1"/>
          </p:cNvSpPr>
          <p:nvPr>
            <p:ph type="subTitle" idx="1"/>
          </p:nvPr>
        </p:nvSpPr>
        <p:spPr>
          <a:xfrm>
            <a:off x="76200" y="1544812"/>
            <a:ext cx="8991600" cy="1752600"/>
          </a:xfrm>
        </p:spPr>
        <p:txBody>
          <a:bodyPr>
            <a:normAutofit/>
          </a:bodyPr>
          <a:lstStyle/>
          <a:p>
            <a:r>
              <a:rPr lang="en-US" sz="4800" b="1" dirty="0" smtClean="0">
                <a:effectLst>
                  <a:outerShdw blurRad="38100" dist="38100" dir="2700000" algn="tl">
                    <a:srgbClr val="000000">
                      <a:alpha val="43137"/>
                    </a:srgbClr>
                  </a:outerShdw>
                </a:effectLst>
              </a:rPr>
              <a:t>Wednesday, February 19, 2014</a:t>
            </a:r>
          </a:p>
          <a:p>
            <a:r>
              <a:rPr lang="en-US" sz="4800" b="1" dirty="0" smtClean="0">
                <a:effectLst>
                  <a:outerShdw blurRad="38100" dist="38100" dir="2700000" algn="tl">
                    <a:srgbClr val="000000">
                      <a:alpha val="43137"/>
                    </a:srgbClr>
                  </a:outerShdw>
                </a:effectLst>
              </a:rPr>
              <a:t>Calvary Chapel of El Paso</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788725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6200" y="1600200"/>
            <a:ext cx="8991600" cy="4525963"/>
          </a:xfrm>
        </p:spPr>
        <p:txBody>
          <a:bodyPr>
            <a:normAutofit/>
          </a:bodyPr>
          <a:lstStyle/>
          <a:p>
            <a:pPr marL="36576" indent="0" algn="ctr">
              <a:buNone/>
            </a:pPr>
            <a:r>
              <a:rPr lang="en-US" sz="7200" b="1" dirty="0"/>
              <a:t>Preparing the Bowl Judgments</a:t>
            </a:r>
            <a:endParaRPr lang="en-US" sz="7200" dirty="0"/>
          </a:p>
        </p:txBody>
      </p:sp>
    </p:spTree>
    <p:extLst>
      <p:ext uri="{BB962C8B-B14F-4D97-AF65-F5344CB8AC3E}">
        <p14:creationId xmlns:p14="http://schemas.microsoft.com/office/powerpoint/2010/main" val="16117813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15:5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After these things I looked, and behold, the temple of the tabernacle of the testimony in heaven was opened.</a:t>
            </a:r>
          </a:p>
        </p:txBody>
      </p:sp>
    </p:spTree>
    <p:extLst>
      <p:ext uri="{BB962C8B-B14F-4D97-AF65-F5344CB8AC3E}">
        <p14:creationId xmlns:p14="http://schemas.microsoft.com/office/powerpoint/2010/main" val="38858767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15:6</a:t>
            </a:r>
            <a:endParaRPr lang="en-US" sz="7200" dirty="0"/>
          </a:p>
        </p:txBody>
      </p:sp>
      <p:sp>
        <p:nvSpPr>
          <p:cNvPr id="3" name="Content Placeholder 2"/>
          <p:cNvSpPr>
            <a:spLocks noGrp="1"/>
          </p:cNvSpPr>
          <p:nvPr>
            <p:ph idx="1"/>
          </p:nvPr>
        </p:nvSpPr>
        <p:spPr>
          <a:xfrm>
            <a:off x="8626" y="1447800"/>
            <a:ext cx="9059174" cy="5410200"/>
          </a:xfrm>
        </p:spPr>
        <p:txBody>
          <a:bodyPr>
            <a:noAutofit/>
          </a:bodyPr>
          <a:lstStyle/>
          <a:p>
            <a:pPr marL="36576" indent="0" algn="just">
              <a:buNone/>
            </a:pPr>
            <a:r>
              <a:rPr lang="en-US" sz="5300" b="1" dirty="0">
                <a:effectLst>
                  <a:outerShdw blurRad="38100" dist="38100" dir="2700000" algn="tl">
                    <a:srgbClr val="000000">
                      <a:alpha val="43137"/>
                    </a:srgbClr>
                  </a:outerShdw>
                </a:effectLst>
              </a:rPr>
              <a:t>And out of the temple came the seven angels having the seven plagues, clothed in pure bright linen, and having their chests girded with golden bands.</a:t>
            </a:r>
          </a:p>
        </p:txBody>
      </p:sp>
    </p:spTree>
    <p:extLst>
      <p:ext uri="{BB962C8B-B14F-4D97-AF65-F5344CB8AC3E}">
        <p14:creationId xmlns:p14="http://schemas.microsoft.com/office/powerpoint/2010/main" val="21580371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25:8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let them make Me a sanctuary, that I may dwell among them.</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10323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Exodus 25:9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According to all that I show you, </a:t>
            </a:r>
            <a:r>
              <a:rPr lang="en-US" sz="5600" b="1" i="1" dirty="0">
                <a:effectLst>
                  <a:outerShdw blurRad="38100" dist="38100" dir="2700000" algn="tl">
                    <a:srgbClr val="000000">
                      <a:alpha val="43137"/>
                    </a:srgbClr>
                  </a:outerShdw>
                </a:effectLst>
              </a:rPr>
              <a:t>that is,</a:t>
            </a:r>
            <a:r>
              <a:rPr lang="en-US" sz="5600" b="1" dirty="0">
                <a:effectLst>
                  <a:outerShdw blurRad="38100" dist="38100" dir="2700000" algn="tl">
                    <a:srgbClr val="000000">
                      <a:alpha val="43137"/>
                    </a:srgbClr>
                  </a:outerShdw>
                </a:effectLst>
              </a:rPr>
              <a:t> the pattern of the tabernacle and the pattern of all its furnishings, just so you shall make </a:t>
            </a:r>
            <a:r>
              <a:rPr lang="en-US" sz="5600" b="1" i="1" dirty="0">
                <a:effectLst>
                  <a:outerShdw blurRad="38100" dist="38100" dir="2700000" algn="tl">
                    <a:srgbClr val="000000">
                      <a:alpha val="43137"/>
                    </a:srgbClr>
                  </a:outerShdw>
                </a:effectLst>
              </a:rPr>
              <a:t>it.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11470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9:11</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5300" b="1" dirty="0">
                <a:effectLst>
                  <a:outerShdw blurRad="38100" dist="38100" dir="2700000" algn="tl">
                    <a:srgbClr val="000000">
                      <a:alpha val="43137"/>
                    </a:srgbClr>
                  </a:outerShdw>
                </a:effectLst>
              </a:rPr>
              <a:t>But Christ came </a:t>
            </a:r>
            <a:r>
              <a:rPr lang="en-US" sz="5300" b="1" i="1" dirty="0">
                <a:effectLst>
                  <a:outerShdw blurRad="38100" dist="38100" dir="2700000" algn="tl">
                    <a:srgbClr val="000000">
                      <a:alpha val="43137"/>
                    </a:srgbClr>
                  </a:outerShdw>
                </a:effectLst>
              </a:rPr>
              <a:t>as</a:t>
            </a:r>
            <a:r>
              <a:rPr lang="en-US" sz="5300" b="1" dirty="0">
                <a:effectLst>
                  <a:outerShdw blurRad="38100" dist="38100" dir="2700000" algn="tl">
                    <a:srgbClr val="000000">
                      <a:alpha val="43137"/>
                    </a:srgbClr>
                  </a:outerShdw>
                </a:effectLst>
              </a:rPr>
              <a:t> High Priest of the good things to come, with the greater and more perfect tabernacle not made with hands, that is, not of this creation.</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28733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9:12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Not with the blood of goats and calves, but with His own blood He entered the Most Holy Place once for all, having obtained eternal redemption.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737158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9:13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For if the blood of bulls and goats and the ashes of a heifer, sprinkling the unclean, sanctifies for the purifying of the flesh,</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286637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Hebrews 9:14</a:t>
            </a:r>
            <a:endParaRPr lang="en-US" sz="7200" dirty="0"/>
          </a:p>
        </p:txBody>
      </p:sp>
      <p:sp>
        <p:nvSpPr>
          <p:cNvPr id="3" name="Content Placeholder 2"/>
          <p:cNvSpPr>
            <a:spLocks noGrp="1"/>
          </p:cNvSpPr>
          <p:nvPr>
            <p:ph idx="1"/>
          </p:nvPr>
        </p:nvSpPr>
        <p:spPr>
          <a:xfrm>
            <a:off x="0" y="1143000"/>
            <a:ext cx="9067800" cy="5715000"/>
          </a:xfrm>
        </p:spPr>
        <p:txBody>
          <a:bodyPr>
            <a:noAutofit/>
          </a:bodyPr>
          <a:lstStyle/>
          <a:p>
            <a:pPr marL="36576" indent="0" algn="just">
              <a:buNone/>
            </a:pPr>
            <a:r>
              <a:rPr lang="en-US" sz="5000" b="1" dirty="0">
                <a:effectLst>
                  <a:outerShdw blurRad="38100" dist="38100" dir="2700000" algn="tl">
                    <a:srgbClr val="000000">
                      <a:alpha val="43137"/>
                    </a:srgbClr>
                  </a:outerShdw>
                </a:effectLst>
              </a:rPr>
              <a:t>how much more shall the blood of Christ, who through the eternal Spirit offered Himself without spot to God, cleanse your conscience from dead works to serve the living God?</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833932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14:6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Jesus said to him, "I am the way, the truth, and the life. No one comes to the Father except through Me.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92316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15:5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After these things I looked, and behold, the temple of the tabernacle of the testimony in heaven was opened.</a:t>
            </a:r>
          </a:p>
        </p:txBody>
      </p:sp>
    </p:spTree>
    <p:extLst>
      <p:ext uri="{BB962C8B-B14F-4D97-AF65-F5344CB8AC3E}">
        <p14:creationId xmlns:p14="http://schemas.microsoft.com/office/powerpoint/2010/main" val="19271817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128"/>
            <a:ext cx="7467600" cy="1143000"/>
          </a:xfrm>
        </p:spPr>
        <p:txBody>
          <a:bodyPr>
            <a:noAutofit/>
          </a:bodyPr>
          <a:lstStyle/>
          <a:p>
            <a:r>
              <a:rPr lang="en-US" sz="7200" dirty="0" smtClean="0"/>
              <a:t>Hebrews 9:23</a:t>
            </a:r>
            <a:endParaRPr lang="en-US" sz="7200" dirty="0"/>
          </a:p>
        </p:txBody>
      </p:sp>
      <p:sp>
        <p:nvSpPr>
          <p:cNvPr id="3" name="Content Placeholder 2"/>
          <p:cNvSpPr>
            <a:spLocks noGrp="1"/>
          </p:cNvSpPr>
          <p:nvPr>
            <p:ph idx="1"/>
          </p:nvPr>
        </p:nvSpPr>
        <p:spPr>
          <a:xfrm>
            <a:off x="0" y="1143000"/>
            <a:ext cx="9067800" cy="5715000"/>
          </a:xfrm>
        </p:spPr>
        <p:txBody>
          <a:bodyPr>
            <a:noAutofit/>
          </a:bodyPr>
          <a:lstStyle/>
          <a:p>
            <a:pPr marL="36576" indent="0" algn="just">
              <a:buNone/>
            </a:pPr>
            <a:r>
              <a:rPr lang="en-US" sz="5200" b="1" dirty="0">
                <a:effectLst>
                  <a:outerShdw blurRad="38100" dist="38100" dir="2700000" algn="tl">
                    <a:srgbClr val="000000">
                      <a:alpha val="43137"/>
                    </a:srgbClr>
                  </a:outerShdw>
                </a:effectLst>
              </a:rPr>
              <a:t>Therefore </a:t>
            </a:r>
            <a:r>
              <a:rPr lang="en-US" sz="5200" b="1" i="1" dirty="0">
                <a:effectLst>
                  <a:outerShdw blurRad="38100" dist="38100" dir="2700000" algn="tl">
                    <a:srgbClr val="000000">
                      <a:alpha val="43137"/>
                    </a:srgbClr>
                  </a:outerShdw>
                </a:effectLst>
              </a:rPr>
              <a:t>it was</a:t>
            </a:r>
            <a:r>
              <a:rPr lang="en-US" sz="5200" b="1" dirty="0">
                <a:effectLst>
                  <a:outerShdw blurRad="38100" dist="38100" dir="2700000" algn="tl">
                    <a:srgbClr val="000000">
                      <a:alpha val="43137"/>
                    </a:srgbClr>
                  </a:outerShdw>
                </a:effectLst>
              </a:rPr>
              <a:t> necessary that the copies of the things in the heavens should be purified with these, but the heavenly things themselves with better sacrifices than these.</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005886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9:24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Christ has not entered the holy places made with hands, </a:t>
            </a:r>
            <a:r>
              <a:rPr lang="en-US" sz="5400" b="1" i="1" dirty="0">
                <a:effectLst>
                  <a:outerShdw blurRad="38100" dist="38100" dir="2700000" algn="tl">
                    <a:srgbClr val="000000">
                      <a:alpha val="43137"/>
                    </a:srgbClr>
                  </a:outerShdw>
                </a:effectLst>
              </a:rPr>
              <a:t>which are</a:t>
            </a:r>
            <a:r>
              <a:rPr lang="en-US" sz="5400" b="1" dirty="0">
                <a:effectLst>
                  <a:outerShdw blurRad="38100" dist="38100" dir="2700000" algn="tl">
                    <a:srgbClr val="000000">
                      <a:alpha val="43137"/>
                    </a:srgbClr>
                  </a:outerShdw>
                </a:effectLst>
              </a:rPr>
              <a:t> copies of the true, but into heaven itself, now to appear in the presence of God for us;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352489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4:23</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5300" b="1" dirty="0">
                <a:effectLst>
                  <a:outerShdw blurRad="38100" dist="38100" dir="2700000" algn="tl">
                    <a:srgbClr val="000000">
                      <a:alpha val="43137"/>
                    </a:srgbClr>
                  </a:outerShdw>
                </a:effectLst>
              </a:rPr>
              <a:t>But the hour is coming, and now is, when the true worshipers will worship the Father in spirit and truth; for the Father is seeking such to worship Him.</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077890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4:24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God </a:t>
            </a:r>
            <a:r>
              <a:rPr lang="en-US" sz="5600" b="1" i="1" dirty="0">
                <a:effectLst>
                  <a:outerShdw blurRad="38100" dist="38100" dir="2700000" algn="tl">
                    <a:srgbClr val="000000">
                      <a:alpha val="43137"/>
                    </a:srgbClr>
                  </a:outerShdw>
                </a:effectLst>
              </a:rPr>
              <a:t>is</a:t>
            </a:r>
            <a:r>
              <a:rPr lang="en-US" sz="5600" b="1" dirty="0">
                <a:effectLst>
                  <a:outerShdw blurRad="38100" dist="38100" dir="2700000" algn="tl">
                    <a:srgbClr val="000000">
                      <a:alpha val="43137"/>
                    </a:srgbClr>
                  </a:outerShdw>
                </a:effectLst>
              </a:rPr>
              <a:t> Spirit, and those who worship Him must worship in spirit and truth."</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317235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15:6</a:t>
            </a:r>
            <a:endParaRPr lang="en-US" sz="7200" dirty="0"/>
          </a:p>
        </p:txBody>
      </p:sp>
      <p:sp>
        <p:nvSpPr>
          <p:cNvPr id="3" name="Content Placeholder 2"/>
          <p:cNvSpPr>
            <a:spLocks noGrp="1"/>
          </p:cNvSpPr>
          <p:nvPr>
            <p:ph idx="1"/>
          </p:nvPr>
        </p:nvSpPr>
        <p:spPr>
          <a:xfrm>
            <a:off x="8626" y="1447800"/>
            <a:ext cx="9059174" cy="5410200"/>
          </a:xfrm>
        </p:spPr>
        <p:txBody>
          <a:bodyPr>
            <a:noAutofit/>
          </a:bodyPr>
          <a:lstStyle/>
          <a:p>
            <a:pPr marL="36576" indent="0" algn="just">
              <a:buNone/>
            </a:pPr>
            <a:r>
              <a:rPr lang="en-US" sz="5300" b="1" dirty="0">
                <a:effectLst>
                  <a:outerShdw blurRad="38100" dist="38100" dir="2700000" algn="tl">
                    <a:srgbClr val="000000">
                      <a:alpha val="43137"/>
                    </a:srgbClr>
                  </a:outerShdw>
                </a:effectLst>
              </a:rPr>
              <a:t>And out of the temple came the seven angels having the seven plagues, clothed in pure bright linen, and having their chests girded with golden bands.</a:t>
            </a:r>
          </a:p>
        </p:txBody>
      </p:sp>
    </p:spTree>
    <p:extLst>
      <p:ext uri="{BB962C8B-B14F-4D97-AF65-F5344CB8AC3E}">
        <p14:creationId xmlns:p14="http://schemas.microsoft.com/office/powerpoint/2010/main" val="28747996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13:11</a:t>
            </a:r>
            <a:endParaRPr lang="en-US" sz="7200" dirty="0"/>
          </a:p>
        </p:txBody>
      </p:sp>
      <p:sp>
        <p:nvSpPr>
          <p:cNvPr id="3" name="Content Placeholder 2"/>
          <p:cNvSpPr>
            <a:spLocks noGrp="1"/>
          </p:cNvSpPr>
          <p:nvPr>
            <p:ph idx="1"/>
          </p:nvPr>
        </p:nvSpPr>
        <p:spPr>
          <a:xfrm>
            <a:off x="8626" y="1600200"/>
            <a:ext cx="9059174"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a:t>
            </a:r>
            <a:r>
              <a:rPr lang="en-US" sz="5600" b="1" i="1" dirty="0">
                <a:effectLst>
                  <a:outerShdw blurRad="38100" dist="38100" dir="2700000" algn="tl">
                    <a:srgbClr val="000000">
                      <a:alpha val="43137"/>
                    </a:srgbClr>
                  </a:outerShdw>
                </a:effectLst>
              </a:rPr>
              <a:t>do</a:t>
            </a:r>
            <a:r>
              <a:rPr lang="en-US" sz="5600" b="1" dirty="0">
                <a:effectLst>
                  <a:outerShdw blurRad="38100" dist="38100" dir="2700000" algn="tl">
                    <a:srgbClr val="000000">
                      <a:alpha val="43137"/>
                    </a:srgbClr>
                  </a:outerShdw>
                </a:effectLst>
              </a:rPr>
              <a:t> this, knowing the time, that now </a:t>
            </a:r>
            <a:r>
              <a:rPr lang="en-US" sz="5600" b="1" i="1" dirty="0">
                <a:effectLst>
                  <a:outerShdw blurRad="38100" dist="38100" dir="2700000" algn="tl">
                    <a:srgbClr val="000000">
                      <a:alpha val="43137"/>
                    </a:srgbClr>
                  </a:outerShdw>
                </a:effectLst>
              </a:rPr>
              <a:t>it is</a:t>
            </a:r>
            <a:r>
              <a:rPr lang="en-US" sz="5600" b="1" dirty="0">
                <a:effectLst>
                  <a:outerShdw blurRad="38100" dist="38100" dir="2700000" algn="tl">
                    <a:srgbClr val="000000">
                      <a:alpha val="43137"/>
                    </a:srgbClr>
                  </a:outerShdw>
                </a:effectLst>
              </a:rPr>
              <a:t> high time to awake out of sleep; for now our salvation </a:t>
            </a:r>
            <a:r>
              <a:rPr lang="en-US" sz="5600" b="1" i="1" dirty="0">
                <a:effectLst>
                  <a:outerShdw blurRad="38100" dist="38100" dir="2700000" algn="tl">
                    <a:srgbClr val="000000">
                      <a:alpha val="43137"/>
                    </a:srgbClr>
                  </a:outerShdw>
                </a:effectLst>
              </a:rPr>
              <a:t>is</a:t>
            </a:r>
            <a:r>
              <a:rPr lang="en-US" sz="5600" b="1" dirty="0">
                <a:effectLst>
                  <a:outerShdw blurRad="38100" dist="38100" dir="2700000" algn="tl">
                    <a:srgbClr val="000000">
                      <a:alpha val="43137"/>
                    </a:srgbClr>
                  </a:outerShdw>
                </a:effectLst>
              </a:rPr>
              <a:t> nearer than when we </a:t>
            </a:r>
            <a:r>
              <a:rPr lang="en-US" sz="5600" b="1" i="1" dirty="0">
                <a:effectLst>
                  <a:outerShdw blurRad="38100" dist="38100" dir="2700000" algn="tl">
                    <a:srgbClr val="000000">
                      <a:alpha val="43137"/>
                    </a:srgbClr>
                  </a:outerShdw>
                </a:effectLst>
              </a:rPr>
              <a:t>first</a:t>
            </a:r>
            <a:r>
              <a:rPr lang="en-US" sz="5600" b="1" dirty="0">
                <a:effectLst>
                  <a:outerShdw blurRad="38100" dist="38100" dir="2700000" algn="tl">
                    <a:srgbClr val="000000">
                      <a:alpha val="43137"/>
                    </a:srgbClr>
                  </a:outerShdw>
                </a:effectLst>
              </a:rPr>
              <a:t> believed.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45773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13:12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 night is far spent, the day is at hand. Therefore let us cast off the works of darkness, and let us put on the armor of light.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903212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13:13</a:t>
            </a:r>
            <a:endParaRPr lang="en-US" sz="7200" dirty="0"/>
          </a:p>
        </p:txBody>
      </p:sp>
      <p:sp>
        <p:nvSpPr>
          <p:cNvPr id="3" name="Content Placeholder 2"/>
          <p:cNvSpPr>
            <a:spLocks noGrp="1"/>
          </p:cNvSpPr>
          <p:nvPr>
            <p:ph idx="1"/>
          </p:nvPr>
        </p:nvSpPr>
        <p:spPr>
          <a:xfrm>
            <a:off x="8626" y="1600200"/>
            <a:ext cx="9059174"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Let us walk properly, as in the day, not in revelry and drunkenness, not in lewdness and lust, not in strife and envy.</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613469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13:14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But </a:t>
            </a:r>
            <a:r>
              <a:rPr lang="en-US" sz="5600" b="1" i="1" u="sng" dirty="0">
                <a:effectLst>
                  <a:outerShdw blurRad="38100" dist="38100" dir="2700000" algn="tl">
                    <a:srgbClr val="000000">
                      <a:alpha val="43137"/>
                    </a:srgbClr>
                  </a:outerShdw>
                </a:effectLst>
              </a:rPr>
              <a:t>put on the Lord Jesus Christ</a:t>
            </a:r>
            <a:r>
              <a:rPr lang="en-US" sz="5600" b="1" dirty="0">
                <a:effectLst>
                  <a:outerShdw blurRad="38100" dist="38100" dir="2700000" algn="tl">
                    <a:srgbClr val="000000">
                      <a:alpha val="43137"/>
                    </a:srgbClr>
                  </a:outerShdw>
                </a:effectLst>
              </a:rPr>
              <a:t>, and make no provision for the flesh, to </a:t>
            </a:r>
            <a:r>
              <a:rPr lang="en-US" sz="5600" b="1" i="1" dirty="0">
                <a:effectLst>
                  <a:outerShdw blurRad="38100" dist="38100" dir="2700000" algn="tl">
                    <a:srgbClr val="000000">
                      <a:alpha val="43137"/>
                    </a:srgbClr>
                  </a:outerShdw>
                </a:effectLst>
              </a:rPr>
              <a:t>fulfill its</a:t>
            </a:r>
            <a:r>
              <a:rPr lang="en-US" sz="5600" b="1" dirty="0">
                <a:effectLst>
                  <a:outerShdw blurRad="38100" dist="38100" dir="2700000" algn="tl">
                    <a:srgbClr val="000000">
                      <a:alpha val="43137"/>
                    </a:srgbClr>
                  </a:outerShdw>
                </a:effectLst>
              </a:rPr>
              <a:t> lusts.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541233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15:7</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Then one of the four living creatures gave to the seven angels seven golden bowls full of the wrath of God who lives forever and ever.</a:t>
            </a:r>
          </a:p>
        </p:txBody>
      </p:sp>
    </p:spTree>
    <p:extLst>
      <p:ext uri="{BB962C8B-B14F-4D97-AF65-F5344CB8AC3E}">
        <p14:creationId xmlns:p14="http://schemas.microsoft.com/office/powerpoint/2010/main" val="33704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15:6</a:t>
            </a:r>
            <a:endParaRPr lang="en-US" sz="7200" dirty="0"/>
          </a:p>
        </p:txBody>
      </p:sp>
      <p:sp>
        <p:nvSpPr>
          <p:cNvPr id="3" name="Content Placeholder 2"/>
          <p:cNvSpPr>
            <a:spLocks noGrp="1"/>
          </p:cNvSpPr>
          <p:nvPr>
            <p:ph idx="1"/>
          </p:nvPr>
        </p:nvSpPr>
        <p:spPr>
          <a:xfrm>
            <a:off x="8626" y="1447800"/>
            <a:ext cx="9059174" cy="5410200"/>
          </a:xfrm>
        </p:spPr>
        <p:txBody>
          <a:bodyPr>
            <a:noAutofit/>
          </a:bodyPr>
          <a:lstStyle/>
          <a:p>
            <a:pPr marL="36576" indent="0" algn="just">
              <a:buNone/>
            </a:pPr>
            <a:r>
              <a:rPr lang="en-US" sz="5300" b="1" dirty="0">
                <a:effectLst>
                  <a:outerShdw blurRad="38100" dist="38100" dir="2700000" algn="tl">
                    <a:srgbClr val="000000">
                      <a:alpha val="43137"/>
                    </a:srgbClr>
                  </a:outerShdw>
                </a:effectLst>
              </a:rPr>
              <a:t>And out of the temple came the seven angels having the seven plagues, clothed in pure bright linen, and having their chests girded with golden bands.</a:t>
            </a:r>
          </a:p>
        </p:txBody>
      </p:sp>
    </p:spTree>
    <p:extLst>
      <p:ext uri="{BB962C8B-B14F-4D97-AF65-F5344CB8AC3E}">
        <p14:creationId xmlns:p14="http://schemas.microsoft.com/office/powerpoint/2010/main" val="37755583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15:8</a:t>
            </a:r>
            <a:endParaRPr lang="en-US" sz="7200" dirty="0"/>
          </a:p>
        </p:txBody>
      </p:sp>
      <p:sp>
        <p:nvSpPr>
          <p:cNvPr id="3" name="Content Placeholder 2"/>
          <p:cNvSpPr>
            <a:spLocks noGrp="1"/>
          </p:cNvSpPr>
          <p:nvPr>
            <p:ph idx="1"/>
          </p:nvPr>
        </p:nvSpPr>
        <p:spPr>
          <a:xfrm>
            <a:off x="0" y="1143000"/>
            <a:ext cx="9067800" cy="5715000"/>
          </a:xfrm>
        </p:spPr>
        <p:txBody>
          <a:bodyPr>
            <a:noAutofit/>
          </a:bodyPr>
          <a:lstStyle/>
          <a:p>
            <a:pPr marL="36576" indent="0" algn="just">
              <a:buNone/>
            </a:pPr>
            <a:r>
              <a:rPr lang="en-US" sz="5300" b="1" dirty="0">
                <a:effectLst>
                  <a:outerShdw blurRad="38100" dist="38100" dir="2700000" algn="tl">
                    <a:srgbClr val="000000">
                      <a:alpha val="43137"/>
                    </a:srgbClr>
                  </a:outerShdw>
                </a:effectLst>
              </a:rPr>
              <a:t>The temple was filled with smoke from the glory of God and from His power, and no one was able to enter the temple till the seven plagues of the seven angels were completed.</a:t>
            </a:r>
          </a:p>
        </p:txBody>
      </p:sp>
    </p:spTree>
    <p:extLst>
      <p:ext uri="{BB962C8B-B14F-4D97-AF65-F5344CB8AC3E}">
        <p14:creationId xmlns:p14="http://schemas.microsoft.com/office/powerpoint/2010/main" val="26683717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6:1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Now I saw when the Lamb opened one of the seals; and I heard one of the four living creatures saying with a voice like thunder, "Come and see."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495813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6:3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When He opened the second seal, I heard the second living creature saying, "Come and see."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244273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6:5</a:t>
            </a:r>
            <a:endParaRPr lang="en-US" sz="7200" dirty="0"/>
          </a:p>
        </p:txBody>
      </p:sp>
      <p:sp>
        <p:nvSpPr>
          <p:cNvPr id="3" name="Content Placeholder 2"/>
          <p:cNvSpPr>
            <a:spLocks noGrp="1"/>
          </p:cNvSpPr>
          <p:nvPr>
            <p:ph idx="1"/>
          </p:nvPr>
        </p:nvSpPr>
        <p:spPr>
          <a:xfrm>
            <a:off x="0" y="1143000"/>
            <a:ext cx="9067800" cy="5715000"/>
          </a:xfrm>
        </p:spPr>
        <p:txBody>
          <a:bodyPr>
            <a:noAutofit/>
          </a:bodyPr>
          <a:lstStyle/>
          <a:p>
            <a:pPr marL="36576" indent="0" algn="just">
              <a:buNone/>
            </a:pPr>
            <a:r>
              <a:rPr lang="en-US" sz="5300" b="1" dirty="0">
                <a:effectLst>
                  <a:outerShdw blurRad="38100" dist="38100" dir="2700000" algn="tl">
                    <a:srgbClr val="000000">
                      <a:alpha val="43137"/>
                    </a:srgbClr>
                  </a:outerShdw>
                </a:effectLst>
              </a:rPr>
              <a:t>When He opened the third seal, I heard the third living creature say, "Come and see." So I looked, and behold, a black horse, and he who sat on it had a pair of scales in his hand.</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416761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6:7</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When He opened the fourth seal, I heard the voice of the fourth living creature saying, "Come and see."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707014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Kings 8:10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it came to pass, when the priests came out of the holy </a:t>
            </a:r>
            <a:r>
              <a:rPr lang="en-US" sz="5600" b="1" i="1" dirty="0">
                <a:effectLst>
                  <a:outerShdw blurRad="38100" dist="38100" dir="2700000" algn="tl">
                    <a:srgbClr val="000000">
                      <a:alpha val="43137"/>
                    </a:srgbClr>
                  </a:outerShdw>
                </a:effectLst>
              </a:rPr>
              <a:t>place,</a:t>
            </a:r>
            <a:r>
              <a:rPr lang="en-US" sz="5600" b="1" dirty="0">
                <a:effectLst>
                  <a:outerShdw blurRad="38100" dist="38100" dir="2700000" algn="tl">
                    <a:srgbClr val="000000">
                      <a:alpha val="43137"/>
                    </a:srgbClr>
                  </a:outerShdw>
                </a:effectLst>
              </a:rPr>
              <a:t> that the cloud filled the house of the LORD,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367702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Kings 8:11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so that the priests could not continue ministering because of the cloud; for the glory of the LORD filled the house of the LORD.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11934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6:1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In the year that King </a:t>
            </a:r>
            <a:r>
              <a:rPr lang="en-US" sz="5600" b="1" dirty="0" err="1">
                <a:effectLst>
                  <a:outerShdw blurRad="38100" dist="38100" dir="2700000" algn="tl">
                    <a:srgbClr val="000000">
                      <a:alpha val="43137"/>
                    </a:srgbClr>
                  </a:outerShdw>
                </a:effectLst>
              </a:rPr>
              <a:t>Uzziah</a:t>
            </a:r>
            <a:r>
              <a:rPr lang="en-US" sz="5600" b="1" dirty="0">
                <a:effectLst>
                  <a:outerShdw blurRad="38100" dist="38100" dir="2700000" algn="tl">
                    <a:srgbClr val="000000">
                      <a:alpha val="43137"/>
                    </a:srgbClr>
                  </a:outerShdw>
                </a:effectLst>
              </a:rPr>
              <a:t> died, I saw the Lord sitting on a throne, high and lifted up, and the train of His </a:t>
            </a:r>
            <a:r>
              <a:rPr lang="en-US" sz="5600" b="1" i="1" dirty="0">
                <a:effectLst>
                  <a:outerShdw blurRad="38100" dist="38100" dir="2700000" algn="tl">
                    <a:srgbClr val="000000">
                      <a:alpha val="43137"/>
                    </a:srgbClr>
                  </a:outerShdw>
                </a:effectLst>
              </a:rPr>
              <a:t>robe</a:t>
            </a:r>
            <a:r>
              <a:rPr lang="en-US" sz="5600" b="1" dirty="0">
                <a:effectLst>
                  <a:outerShdw blurRad="38100" dist="38100" dir="2700000" algn="tl">
                    <a:srgbClr val="000000">
                      <a:alpha val="43137"/>
                    </a:srgbClr>
                  </a:outerShdw>
                </a:effectLst>
              </a:rPr>
              <a:t> filled the temple.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3412217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6:2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Above it stood seraphim; each one had six wings: with two he covered his face, with two he covered his feet, and with two he flew.</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210745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6:3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one cried to another and said: "Holy, holy, holy </a:t>
            </a:r>
            <a:r>
              <a:rPr lang="en-US" sz="5600" b="1" i="1" dirty="0">
                <a:effectLst>
                  <a:outerShdw blurRad="38100" dist="38100" dir="2700000" algn="tl">
                    <a:srgbClr val="000000">
                      <a:alpha val="43137"/>
                    </a:srgbClr>
                  </a:outerShdw>
                </a:effectLst>
              </a:rPr>
              <a:t>is</a:t>
            </a:r>
            <a:r>
              <a:rPr lang="en-US" sz="5600" b="1" dirty="0">
                <a:effectLst>
                  <a:outerShdw blurRad="38100" dist="38100" dir="2700000" algn="tl">
                    <a:srgbClr val="000000">
                      <a:alpha val="43137"/>
                    </a:srgbClr>
                  </a:outerShdw>
                </a:effectLst>
              </a:rPr>
              <a:t> the LORD of hosts; The whole earth </a:t>
            </a:r>
            <a:r>
              <a:rPr lang="en-US" sz="5600" b="1" i="1" dirty="0">
                <a:effectLst>
                  <a:outerShdw blurRad="38100" dist="38100" dir="2700000" algn="tl">
                    <a:srgbClr val="000000">
                      <a:alpha val="43137"/>
                    </a:srgbClr>
                  </a:outerShdw>
                </a:effectLst>
              </a:rPr>
              <a:t>is</a:t>
            </a:r>
            <a:r>
              <a:rPr lang="en-US" sz="5600" b="1" dirty="0">
                <a:effectLst>
                  <a:outerShdw blurRad="38100" dist="38100" dir="2700000" algn="tl">
                    <a:srgbClr val="000000">
                      <a:alpha val="43137"/>
                    </a:srgbClr>
                  </a:outerShdw>
                </a:effectLst>
              </a:rPr>
              <a:t> full of His glory!"</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85765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15:7</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Then one of the four living creatures gave to the seven angels seven golden bowls full of the wrath of God who lives forever and ever.</a:t>
            </a:r>
          </a:p>
        </p:txBody>
      </p:sp>
    </p:spTree>
    <p:extLst>
      <p:ext uri="{BB962C8B-B14F-4D97-AF65-F5344CB8AC3E}">
        <p14:creationId xmlns:p14="http://schemas.microsoft.com/office/powerpoint/2010/main" val="23863268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6:4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the posts of the door were shaken by the voice of him who cried out, and the house was filled with smoke.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522862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Isaiah 6:5</a:t>
            </a:r>
            <a:endParaRPr lang="en-US" sz="7200" dirty="0"/>
          </a:p>
        </p:txBody>
      </p:sp>
      <p:sp>
        <p:nvSpPr>
          <p:cNvPr id="3" name="Content Placeholder 2"/>
          <p:cNvSpPr>
            <a:spLocks noGrp="1"/>
          </p:cNvSpPr>
          <p:nvPr>
            <p:ph idx="1"/>
          </p:nvPr>
        </p:nvSpPr>
        <p:spPr>
          <a:xfrm>
            <a:off x="0" y="1143000"/>
            <a:ext cx="9067800" cy="5715000"/>
          </a:xfrm>
        </p:spPr>
        <p:txBody>
          <a:bodyPr>
            <a:normAutofit/>
          </a:bodyPr>
          <a:lstStyle/>
          <a:p>
            <a:pPr marL="36576" indent="0" algn="just">
              <a:buNone/>
            </a:pPr>
            <a:r>
              <a:rPr lang="en-US" sz="5200" b="1" dirty="0">
                <a:effectLst>
                  <a:outerShdw blurRad="38100" dist="38100" dir="2700000" algn="tl">
                    <a:srgbClr val="000000">
                      <a:alpha val="43137"/>
                    </a:srgbClr>
                  </a:outerShdw>
                </a:effectLst>
              </a:rPr>
              <a:t>So I said: "Woe </a:t>
            </a:r>
            <a:r>
              <a:rPr lang="en-US" sz="5200" b="1" i="1" dirty="0">
                <a:effectLst>
                  <a:outerShdw blurRad="38100" dist="38100" dir="2700000" algn="tl">
                    <a:srgbClr val="000000">
                      <a:alpha val="43137"/>
                    </a:srgbClr>
                  </a:outerShdw>
                </a:effectLst>
              </a:rPr>
              <a:t>is</a:t>
            </a:r>
            <a:r>
              <a:rPr lang="en-US" sz="5200" b="1" dirty="0">
                <a:effectLst>
                  <a:outerShdw blurRad="38100" dist="38100" dir="2700000" algn="tl">
                    <a:srgbClr val="000000">
                      <a:alpha val="43137"/>
                    </a:srgbClr>
                  </a:outerShdw>
                </a:effectLst>
              </a:rPr>
              <a:t> me, for I am undone! Because I </a:t>
            </a:r>
            <a:r>
              <a:rPr lang="en-US" sz="5200" b="1" i="1" dirty="0">
                <a:effectLst>
                  <a:outerShdw blurRad="38100" dist="38100" dir="2700000" algn="tl">
                    <a:srgbClr val="000000">
                      <a:alpha val="43137"/>
                    </a:srgbClr>
                  </a:outerShdw>
                </a:effectLst>
              </a:rPr>
              <a:t>am</a:t>
            </a:r>
            <a:r>
              <a:rPr lang="en-US" sz="5200" b="1" dirty="0">
                <a:effectLst>
                  <a:outerShdw blurRad="38100" dist="38100" dir="2700000" algn="tl">
                    <a:srgbClr val="000000">
                      <a:alpha val="43137"/>
                    </a:srgbClr>
                  </a:outerShdw>
                </a:effectLst>
              </a:rPr>
              <a:t> a man of unclean lips, And I dwell in the midst of a people of unclean lips; For my eyes have seen the King, The LORD of hosts."</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6578289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6:3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the LORD said, "My Spirit shall not strive with man forever, for he </a:t>
            </a:r>
            <a:r>
              <a:rPr lang="en-US" sz="5600" b="1" i="1" dirty="0">
                <a:effectLst>
                  <a:outerShdw blurRad="38100" dist="38100" dir="2700000" algn="tl">
                    <a:srgbClr val="000000">
                      <a:alpha val="43137"/>
                    </a:srgbClr>
                  </a:outerShdw>
                </a:effectLst>
              </a:rPr>
              <a:t>is</a:t>
            </a:r>
            <a:r>
              <a:rPr lang="en-US" sz="5600" b="1" dirty="0">
                <a:effectLst>
                  <a:outerShdw blurRad="38100" dist="38100" dir="2700000" algn="tl">
                    <a:srgbClr val="000000">
                      <a:alpha val="43137"/>
                    </a:srgbClr>
                  </a:outerShdw>
                </a:effectLst>
              </a:rPr>
              <a:t> indeed flesh; yet his days shall be one hundred and twenty years."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7046315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11:28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Come to Me, all </a:t>
            </a:r>
            <a:r>
              <a:rPr lang="en-US" sz="5600" b="1" i="1" dirty="0">
                <a:effectLst>
                  <a:outerShdw blurRad="38100" dist="38100" dir="2700000" algn="tl">
                    <a:srgbClr val="000000">
                      <a:alpha val="43137"/>
                    </a:srgbClr>
                  </a:outerShdw>
                </a:effectLst>
              </a:rPr>
              <a:t>you</a:t>
            </a:r>
            <a:r>
              <a:rPr lang="en-US" sz="5600" b="1" dirty="0">
                <a:effectLst>
                  <a:outerShdw blurRad="38100" dist="38100" dir="2700000" algn="tl">
                    <a:srgbClr val="000000">
                      <a:alpha val="43137"/>
                    </a:srgbClr>
                  </a:outerShdw>
                </a:effectLst>
              </a:rPr>
              <a:t> who labor and are heavy laden, and I will give you rest.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9654294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11:29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Take My yoke upon you and learn from Me, for I am gentle and lowly in heart, and you will find rest for your souls.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5037599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11:30</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For My yoke </a:t>
            </a:r>
            <a:r>
              <a:rPr lang="en-US" sz="5600" b="1" i="1" dirty="0">
                <a:effectLst>
                  <a:outerShdw blurRad="38100" dist="38100" dir="2700000" algn="tl">
                    <a:srgbClr val="000000">
                      <a:alpha val="43137"/>
                    </a:srgbClr>
                  </a:outerShdw>
                </a:effectLst>
              </a:rPr>
              <a:t>is</a:t>
            </a:r>
            <a:r>
              <a:rPr lang="en-US" sz="5600" b="1" dirty="0">
                <a:effectLst>
                  <a:outerShdw blurRad="38100" dist="38100" dir="2700000" algn="tl">
                    <a:srgbClr val="000000">
                      <a:alpha val="43137"/>
                    </a:srgbClr>
                  </a:outerShdw>
                </a:effectLst>
              </a:rPr>
              <a:t> easy and My burden is light."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9099023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6:44</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No one can come to Me unless the Father who sent Me draws him; and I will raise him up at the last day.</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5401100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18:3</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I will call upon the LORD, </a:t>
            </a:r>
            <a:r>
              <a:rPr lang="en-US" sz="5600" b="1" i="1" dirty="0">
                <a:effectLst>
                  <a:outerShdw blurRad="38100" dist="38100" dir="2700000" algn="tl">
                    <a:srgbClr val="000000">
                      <a:alpha val="43137"/>
                    </a:srgbClr>
                  </a:outerShdw>
                </a:effectLst>
              </a:rPr>
              <a:t>who is worthy</a:t>
            </a:r>
            <a:r>
              <a:rPr lang="en-US" sz="5600" b="1" dirty="0">
                <a:effectLst>
                  <a:outerShdw blurRad="38100" dist="38100" dir="2700000" algn="tl">
                    <a:srgbClr val="000000">
                      <a:alpha val="43137"/>
                    </a:srgbClr>
                  </a:outerShdw>
                </a:effectLst>
              </a:rPr>
              <a:t> to be praised; So shall I be saved from my enemies.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328593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145:18</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 LORD </a:t>
            </a:r>
            <a:r>
              <a:rPr lang="en-US" sz="5600" b="1" i="1" dirty="0">
                <a:effectLst>
                  <a:outerShdw blurRad="38100" dist="38100" dir="2700000" algn="tl">
                    <a:srgbClr val="000000">
                      <a:alpha val="43137"/>
                    </a:srgbClr>
                  </a:outerShdw>
                </a:effectLst>
              </a:rPr>
              <a:t>is</a:t>
            </a:r>
            <a:r>
              <a:rPr lang="en-US" sz="5600" b="1" dirty="0">
                <a:effectLst>
                  <a:outerShdw blurRad="38100" dist="38100" dir="2700000" algn="tl">
                    <a:srgbClr val="000000">
                      <a:alpha val="43137"/>
                    </a:srgbClr>
                  </a:outerShdw>
                </a:effectLst>
              </a:rPr>
              <a:t> near to all who call upon Him, To all who call upon Him in truth.</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7973113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55:6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Seek the LORD while He may be found, Call upon Him while He is near.</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74567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15:8</a:t>
            </a:r>
            <a:endParaRPr lang="en-US" sz="7200" dirty="0"/>
          </a:p>
        </p:txBody>
      </p:sp>
      <p:sp>
        <p:nvSpPr>
          <p:cNvPr id="3" name="Content Placeholder 2"/>
          <p:cNvSpPr>
            <a:spLocks noGrp="1"/>
          </p:cNvSpPr>
          <p:nvPr>
            <p:ph idx="1"/>
          </p:nvPr>
        </p:nvSpPr>
        <p:spPr>
          <a:xfrm>
            <a:off x="0" y="1143000"/>
            <a:ext cx="9067800" cy="5715000"/>
          </a:xfrm>
        </p:spPr>
        <p:txBody>
          <a:bodyPr>
            <a:noAutofit/>
          </a:bodyPr>
          <a:lstStyle/>
          <a:p>
            <a:pPr marL="36576" indent="0" algn="just">
              <a:buNone/>
            </a:pPr>
            <a:r>
              <a:rPr lang="en-US" sz="5300" b="1" dirty="0">
                <a:effectLst>
                  <a:outerShdw blurRad="38100" dist="38100" dir="2700000" algn="tl">
                    <a:srgbClr val="000000">
                      <a:alpha val="43137"/>
                    </a:srgbClr>
                  </a:outerShdw>
                </a:effectLst>
              </a:rPr>
              <a:t>The temple was filled with smoke from the glory of God and from His power, and no one was able to enter the temple till the seven plagues of the seven angels were completed.</a:t>
            </a:r>
          </a:p>
        </p:txBody>
      </p:sp>
    </p:spTree>
    <p:extLst>
      <p:ext uri="{BB962C8B-B14F-4D97-AF65-F5344CB8AC3E}">
        <p14:creationId xmlns:p14="http://schemas.microsoft.com/office/powerpoint/2010/main" val="419465436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Isaiah 55:7</a:t>
            </a:r>
            <a:endParaRPr lang="en-US" sz="7200" dirty="0"/>
          </a:p>
        </p:txBody>
      </p:sp>
      <p:sp>
        <p:nvSpPr>
          <p:cNvPr id="3" name="Content Placeholder 2"/>
          <p:cNvSpPr>
            <a:spLocks noGrp="1"/>
          </p:cNvSpPr>
          <p:nvPr>
            <p:ph idx="1"/>
          </p:nvPr>
        </p:nvSpPr>
        <p:spPr>
          <a:xfrm>
            <a:off x="1438" y="1143000"/>
            <a:ext cx="9066362" cy="5638800"/>
          </a:xfrm>
        </p:spPr>
        <p:txBody>
          <a:bodyPr>
            <a:normAutofit/>
          </a:bodyPr>
          <a:lstStyle/>
          <a:p>
            <a:pPr marL="36576" indent="0" algn="just">
              <a:buNone/>
            </a:pPr>
            <a:r>
              <a:rPr lang="en-US" sz="5200" b="1" dirty="0">
                <a:effectLst>
                  <a:outerShdw blurRad="38100" dist="38100" dir="2700000" algn="tl">
                    <a:srgbClr val="000000">
                      <a:alpha val="43137"/>
                    </a:srgbClr>
                  </a:outerShdw>
                </a:effectLst>
              </a:rPr>
              <a:t>Let the wicked forsake his way, And the unrighteous man his thoughts; Let him return to the LORD, And He will have mercy on him; And to our God, For He will abundantly pardon.</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915145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26" y="0"/>
            <a:ext cx="9135374"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010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2 Peter 3:9</a:t>
            </a:r>
            <a:endParaRPr lang="en-US" sz="7200" dirty="0"/>
          </a:p>
        </p:txBody>
      </p:sp>
      <p:sp>
        <p:nvSpPr>
          <p:cNvPr id="3" name="Content Placeholder 2"/>
          <p:cNvSpPr>
            <a:spLocks noGrp="1"/>
          </p:cNvSpPr>
          <p:nvPr>
            <p:ph idx="1"/>
          </p:nvPr>
        </p:nvSpPr>
        <p:spPr>
          <a:xfrm>
            <a:off x="2874" y="1219200"/>
            <a:ext cx="9064925" cy="5638800"/>
          </a:xfrm>
        </p:spPr>
        <p:txBody>
          <a:bodyPr>
            <a:normAutofit/>
          </a:bodyPr>
          <a:lstStyle/>
          <a:p>
            <a:pPr marL="36576" indent="0" algn="just">
              <a:buNone/>
            </a:pPr>
            <a:r>
              <a:rPr lang="en-US" sz="5200" b="1" dirty="0">
                <a:effectLst>
                  <a:outerShdw blurRad="38100" dist="38100" dir="2700000" algn="tl">
                    <a:srgbClr val="000000">
                      <a:alpha val="43137"/>
                    </a:srgbClr>
                  </a:outerShdw>
                </a:effectLst>
              </a:rPr>
              <a:t>The Lord is not slack concerning </a:t>
            </a:r>
            <a:r>
              <a:rPr lang="en-US" sz="5200" b="1" i="1" dirty="0">
                <a:effectLst>
                  <a:outerShdw blurRad="38100" dist="38100" dir="2700000" algn="tl">
                    <a:srgbClr val="000000">
                      <a:alpha val="43137"/>
                    </a:srgbClr>
                  </a:outerShdw>
                </a:effectLst>
              </a:rPr>
              <a:t>His</a:t>
            </a:r>
            <a:r>
              <a:rPr lang="en-US" sz="5200" b="1" dirty="0">
                <a:effectLst>
                  <a:outerShdw blurRad="38100" dist="38100" dir="2700000" algn="tl">
                    <a:srgbClr val="000000">
                      <a:alpha val="43137"/>
                    </a:srgbClr>
                  </a:outerShdw>
                </a:effectLst>
              </a:rPr>
              <a:t> promise, as some count slackness, but is longsuffering toward us, not willing that any should perish but that all should come to repentance.</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71461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46:9</a:t>
            </a:r>
            <a:endParaRPr lang="en-US" sz="7200" dirty="0"/>
          </a:p>
        </p:txBody>
      </p:sp>
      <p:sp>
        <p:nvSpPr>
          <p:cNvPr id="3" name="Content Placeholder 2"/>
          <p:cNvSpPr>
            <a:spLocks noGrp="1"/>
          </p:cNvSpPr>
          <p:nvPr>
            <p:ph idx="1"/>
          </p:nvPr>
        </p:nvSpPr>
        <p:spPr>
          <a:xfrm>
            <a:off x="8626" y="1600200"/>
            <a:ext cx="9059174"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Remember the former things of old, For I </a:t>
            </a:r>
            <a:r>
              <a:rPr lang="en-US" sz="5600" b="1" i="1" dirty="0">
                <a:effectLst>
                  <a:outerShdw blurRad="38100" dist="38100" dir="2700000" algn="tl">
                    <a:srgbClr val="000000">
                      <a:alpha val="43137"/>
                    </a:srgbClr>
                  </a:outerShdw>
                </a:effectLst>
              </a:rPr>
              <a:t>am</a:t>
            </a:r>
            <a:r>
              <a:rPr lang="en-US" sz="5600" b="1" dirty="0">
                <a:effectLst>
                  <a:outerShdw blurRad="38100" dist="38100" dir="2700000" algn="tl">
                    <a:srgbClr val="000000">
                      <a:alpha val="43137"/>
                    </a:srgbClr>
                  </a:outerShdw>
                </a:effectLst>
              </a:rPr>
              <a:t> God, and </a:t>
            </a:r>
            <a:r>
              <a:rPr lang="en-US" sz="5600" b="1" i="1" dirty="0">
                <a:effectLst>
                  <a:outerShdw blurRad="38100" dist="38100" dir="2700000" algn="tl">
                    <a:srgbClr val="000000">
                      <a:alpha val="43137"/>
                    </a:srgbClr>
                  </a:outerShdw>
                </a:effectLst>
              </a:rPr>
              <a:t>there is</a:t>
            </a:r>
            <a:r>
              <a:rPr lang="en-US" sz="5600" b="1" dirty="0">
                <a:effectLst>
                  <a:outerShdw blurRad="38100" dist="38100" dir="2700000" algn="tl">
                    <a:srgbClr val="000000">
                      <a:alpha val="43137"/>
                    </a:srgbClr>
                  </a:outerShdw>
                </a:effectLst>
              </a:rPr>
              <a:t> no other; </a:t>
            </a:r>
            <a:r>
              <a:rPr lang="en-US" sz="5600" b="1" i="1" dirty="0">
                <a:effectLst>
                  <a:outerShdw blurRad="38100" dist="38100" dir="2700000" algn="tl">
                    <a:srgbClr val="000000">
                      <a:alpha val="43137"/>
                    </a:srgbClr>
                  </a:outerShdw>
                </a:effectLst>
              </a:rPr>
              <a:t>I am</a:t>
            </a:r>
            <a:r>
              <a:rPr lang="en-US" sz="5600" b="1" dirty="0">
                <a:effectLst>
                  <a:outerShdw blurRad="38100" dist="38100" dir="2700000" algn="tl">
                    <a:srgbClr val="000000">
                      <a:alpha val="43137"/>
                    </a:srgbClr>
                  </a:outerShdw>
                </a:effectLst>
              </a:rPr>
              <a:t> God, and </a:t>
            </a:r>
            <a:r>
              <a:rPr lang="en-US" sz="5600" b="1" i="1" dirty="0">
                <a:effectLst>
                  <a:outerShdw blurRad="38100" dist="38100" dir="2700000" algn="tl">
                    <a:srgbClr val="000000">
                      <a:alpha val="43137"/>
                    </a:srgbClr>
                  </a:outerShdw>
                </a:effectLst>
              </a:rPr>
              <a:t>there is</a:t>
            </a:r>
            <a:r>
              <a:rPr lang="en-US" sz="5600" b="1" dirty="0">
                <a:effectLst>
                  <a:outerShdw blurRad="38100" dist="38100" dir="2700000" algn="tl">
                    <a:srgbClr val="000000">
                      <a:alpha val="43137"/>
                    </a:srgbClr>
                  </a:outerShdw>
                </a:effectLst>
              </a:rPr>
              <a:t> none like Me,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243523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755"/>
            <a:ext cx="7467600" cy="1143000"/>
          </a:xfrm>
        </p:spPr>
        <p:txBody>
          <a:bodyPr>
            <a:noAutofit/>
          </a:bodyPr>
          <a:lstStyle/>
          <a:p>
            <a:r>
              <a:rPr lang="en-US" sz="7200" dirty="0" smtClean="0"/>
              <a:t>Isaiah 46:10</a:t>
            </a:r>
            <a:endParaRPr lang="en-US" sz="7200" dirty="0"/>
          </a:p>
        </p:txBody>
      </p:sp>
      <p:sp>
        <p:nvSpPr>
          <p:cNvPr id="3" name="Content Placeholder 2"/>
          <p:cNvSpPr>
            <a:spLocks noGrp="1"/>
          </p:cNvSpPr>
          <p:nvPr>
            <p:ph idx="1"/>
          </p:nvPr>
        </p:nvSpPr>
        <p:spPr>
          <a:xfrm>
            <a:off x="0" y="1143000"/>
            <a:ext cx="9067800" cy="5715000"/>
          </a:xfrm>
        </p:spPr>
        <p:txBody>
          <a:bodyPr>
            <a:noAutofit/>
          </a:bodyPr>
          <a:lstStyle/>
          <a:p>
            <a:pPr marL="36576" indent="0" algn="just">
              <a:buNone/>
            </a:pPr>
            <a:r>
              <a:rPr lang="en-US" sz="5300" b="1" dirty="0">
                <a:effectLst>
                  <a:outerShdw blurRad="38100" dist="38100" dir="2700000" algn="tl">
                    <a:srgbClr val="000000">
                      <a:alpha val="43137"/>
                    </a:srgbClr>
                  </a:outerShdw>
                </a:effectLst>
              </a:rPr>
              <a:t>Declaring the end from the beginning, And from ancient times </a:t>
            </a:r>
            <a:r>
              <a:rPr lang="en-US" sz="5300" b="1" i="1" dirty="0">
                <a:effectLst>
                  <a:outerShdw blurRad="38100" dist="38100" dir="2700000" algn="tl">
                    <a:srgbClr val="000000">
                      <a:alpha val="43137"/>
                    </a:srgbClr>
                  </a:outerShdw>
                </a:effectLst>
              </a:rPr>
              <a:t>things</a:t>
            </a:r>
            <a:r>
              <a:rPr lang="en-US" sz="5300" b="1" dirty="0">
                <a:effectLst>
                  <a:outerShdw blurRad="38100" dist="38100" dir="2700000" algn="tl">
                    <a:srgbClr val="000000">
                      <a:alpha val="43137"/>
                    </a:srgbClr>
                  </a:outerShdw>
                </a:effectLst>
              </a:rPr>
              <a:t> that are not </a:t>
            </a:r>
            <a:r>
              <a:rPr lang="en-US" sz="5300" b="1" i="1" dirty="0">
                <a:effectLst>
                  <a:outerShdw blurRad="38100" dist="38100" dir="2700000" algn="tl">
                    <a:srgbClr val="000000">
                      <a:alpha val="43137"/>
                    </a:srgbClr>
                  </a:outerShdw>
                </a:effectLst>
              </a:rPr>
              <a:t>yet</a:t>
            </a:r>
            <a:r>
              <a:rPr lang="en-US" sz="5300" b="1" dirty="0">
                <a:effectLst>
                  <a:outerShdw blurRad="38100" dist="38100" dir="2700000" algn="tl">
                    <a:srgbClr val="000000">
                      <a:alpha val="43137"/>
                    </a:srgbClr>
                  </a:outerShdw>
                </a:effectLst>
              </a:rPr>
              <a:t> done, Saying, 'My counsel shall stand, And I will do all My pleasure,'</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3179676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167</TotalTime>
  <Words>1447</Words>
  <Application>Microsoft Office PowerPoint</Application>
  <PresentationFormat>On-screen Show (4:3)</PresentationFormat>
  <Paragraphs>98</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Technic</vt:lpstr>
      <vt:lpstr>Revelation 15:5-8</vt:lpstr>
      <vt:lpstr>Revelation 15:5</vt:lpstr>
      <vt:lpstr>Revelation 15:6</vt:lpstr>
      <vt:lpstr>Revelation 15:7</vt:lpstr>
      <vt:lpstr>Revelation 15:8</vt:lpstr>
      <vt:lpstr>PowerPoint Presentation</vt:lpstr>
      <vt:lpstr>2 Peter 3:9</vt:lpstr>
      <vt:lpstr>Isaiah 46:9</vt:lpstr>
      <vt:lpstr>Isaiah 46:10</vt:lpstr>
      <vt:lpstr>PowerPoint Presentation</vt:lpstr>
      <vt:lpstr>Revelation 15:5</vt:lpstr>
      <vt:lpstr>Revelation 15:6</vt:lpstr>
      <vt:lpstr>Exodus 25:8</vt:lpstr>
      <vt:lpstr>Exodus 25:9</vt:lpstr>
      <vt:lpstr>Hebrews 9:11</vt:lpstr>
      <vt:lpstr>Hebrews 9:12</vt:lpstr>
      <vt:lpstr>Hebrews 9:13</vt:lpstr>
      <vt:lpstr>Hebrews 9:14</vt:lpstr>
      <vt:lpstr>John 14:6</vt:lpstr>
      <vt:lpstr>Hebrews 9:23</vt:lpstr>
      <vt:lpstr>Hebrews 9:24</vt:lpstr>
      <vt:lpstr>John 4:23</vt:lpstr>
      <vt:lpstr>John 4:24</vt:lpstr>
      <vt:lpstr>Revelation 15:6</vt:lpstr>
      <vt:lpstr>Romans 13:11</vt:lpstr>
      <vt:lpstr>Romans 13:12</vt:lpstr>
      <vt:lpstr>Romans 13:13</vt:lpstr>
      <vt:lpstr>Romans 13:14</vt:lpstr>
      <vt:lpstr>Revelation 15:7</vt:lpstr>
      <vt:lpstr>Revelation 15:8</vt:lpstr>
      <vt:lpstr>Revelation 6:1</vt:lpstr>
      <vt:lpstr>Revelation 6:3</vt:lpstr>
      <vt:lpstr>Revelation 6:5</vt:lpstr>
      <vt:lpstr>Revelation 6:7</vt:lpstr>
      <vt:lpstr>1 Kings 8:10</vt:lpstr>
      <vt:lpstr>1 Kings 8:11</vt:lpstr>
      <vt:lpstr>Isaiah 6:1</vt:lpstr>
      <vt:lpstr>Isaiah 6:2</vt:lpstr>
      <vt:lpstr>Isaiah 6:3</vt:lpstr>
      <vt:lpstr>Isaiah 6:4</vt:lpstr>
      <vt:lpstr>Isaiah 6:5</vt:lpstr>
      <vt:lpstr>Genesis 6:3</vt:lpstr>
      <vt:lpstr>Matthew 11:28</vt:lpstr>
      <vt:lpstr>Matthew 11:29</vt:lpstr>
      <vt:lpstr>Matthew 11:30</vt:lpstr>
      <vt:lpstr>John 6:44</vt:lpstr>
      <vt:lpstr>Psalm 18:3</vt:lpstr>
      <vt:lpstr>Psalm 145:18</vt:lpstr>
      <vt:lpstr>Isaiah 55:6</vt:lpstr>
      <vt:lpstr>Isaiah 55:7</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dc:creator>
  <cp:lastModifiedBy>Charlie</cp:lastModifiedBy>
  <cp:revision>7</cp:revision>
  <dcterms:created xsi:type="dcterms:W3CDTF">2014-02-19T19:57:23Z</dcterms:created>
  <dcterms:modified xsi:type="dcterms:W3CDTF">2014-02-19T22:44:48Z</dcterms:modified>
</cp:coreProperties>
</file>