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77"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C46DA11-BB58-4A47-8DA2-941A882A72C7}" type="datetimeFigureOut">
              <a:rPr lang="en-US" smtClean="0"/>
              <a:t>2/5/2014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9A72429-5044-418B-A728-09B66904C07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46DA11-BB58-4A47-8DA2-941A882A72C7}" type="datetimeFigureOut">
              <a:rPr lang="en-US" smtClean="0"/>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46DA11-BB58-4A47-8DA2-941A882A72C7}" type="datetimeFigureOut">
              <a:rPr lang="en-US" smtClean="0"/>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46DA11-BB58-4A47-8DA2-941A882A72C7}" type="datetimeFigureOut">
              <a:rPr lang="en-US" smtClean="0"/>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46DA11-BB58-4A47-8DA2-941A882A72C7}" type="datetimeFigureOut">
              <a:rPr lang="en-US" smtClean="0"/>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72429-5044-418B-A728-09B66904C07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46DA11-BB58-4A47-8DA2-941A882A72C7}" type="datetimeFigureOut">
              <a:rPr lang="en-US" smtClean="0"/>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46DA11-BB58-4A47-8DA2-941A882A72C7}" type="datetimeFigureOut">
              <a:rPr lang="en-US" smtClean="0"/>
              <a:t>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C46DA11-BB58-4A47-8DA2-941A882A72C7}" type="datetimeFigureOut">
              <a:rPr lang="en-US" smtClean="0"/>
              <a:t>2/5/2014</a:t>
            </a:fld>
            <a:endParaRPr lang="en-US"/>
          </a:p>
        </p:txBody>
      </p:sp>
      <p:sp>
        <p:nvSpPr>
          <p:cNvPr id="8" name="Slide Number Placeholder 7"/>
          <p:cNvSpPr>
            <a:spLocks noGrp="1"/>
          </p:cNvSpPr>
          <p:nvPr>
            <p:ph type="sldNum" sz="quarter" idx="11"/>
          </p:nvPr>
        </p:nvSpPr>
        <p:spPr/>
        <p:txBody>
          <a:bodyPr/>
          <a:lstStyle/>
          <a:p>
            <a:fld id="{99A72429-5044-418B-A728-09B66904C07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6DA11-BB58-4A47-8DA2-941A882A72C7}" type="datetimeFigureOut">
              <a:rPr lang="en-US" smtClean="0"/>
              <a:t>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46DA11-BB58-4A47-8DA2-941A882A72C7}" type="datetimeFigureOut">
              <a:rPr lang="en-US" smtClean="0"/>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99A72429-5044-418B-A728-09B66904C0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C46DA11-BB58-4A47-8DA2-941A882A72C7}" type="datetimeFigureOut">
              <a:rPr lang="en-US" smtClean="0"/>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72429-5044-418B-A728-09B66904C07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C46DA11-BB58-4A47-8DA2-941A882A72C7}" type="datetimeFigureOut">
              <a:rPr lang="en-US" smtClean="0"/>
              <a:t>2/5/2014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9A72429-5044-418B-A728-09B66904C07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Revelation 15:1</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000" b="1" dirty="0" smtClean="0">
                <a:effectLst>
                  <a:outerShdw blurRad="38100" dist="38100" dir="2700000" algn="tl">
                    <a:srgbClr val="000000">
                      <a:alpha val="43137"/>
                    </a:srgbClr>
                  </a:outerShdw>
                </a:effectLst>
              </a:rPr>
              <a:t>Wednesday, February 5, 2014</a:t>
            </a:r>
          </a:p>
          <a:p>
            <a:r>
              <a:rPr lang="en-US" sz="5000" b="1" dirty="0" smtClean="0">
                <a:effectLst>
                  <a:outerShdw blurRad="38100" dist="38100" dir="2700000" algn="tl">
                    <a:srgbClr val="000000">
                      <a:alpha val="43137"/>
                    </a:srgbClr>
                  </a:outerShdw>
                </a:effectLst>
              </a:rPr>
              <a:t>Calvary Chapel of El Paso</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2605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15:8</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temple was filled with smoke from the glory of God and from His power, and no one was able to enter the temple till the seven plagues of the seven angels were completed.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5677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6" y="0"/>
            <a:ext cx="9135374"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2063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6:12</a:t>
            </a:r>
            <a:endParaRPr lang="en-US" sz="7200" dirty="0"/>
          </a:p>
        </p:txBody>
      </p:sp>
      <p:sp>
        <p:nvSpPr>
          <p:cNvPr id="3" name="Content Placeholder 2"/>
          <p:cNvSpPr>
            <a:spLocks noGrp="1"/>
          </p:cNvSpPr>
          <p:nvPr>
            <p:ph idx="1"/>
          </p:nvPr>
        </p:nvSpPr>
        <p:spPr>
          <a:xfrm>
            <a:off x="18691" y="1295400"/>
            <a:ext cx="9067800" cy="5410200"/>
          </a:xfrm>
        </p:spPr>
        <p:txBody>
          <a:bodyPr>
            <a:noAutofit/>
          </a:bodyPr>
          <a:lstStyle/>
          <a:p>
            <a:pPr marL="36576" indent="0" algn="just">
              <a:buNone/>
            </a:pPr>
            <a:r>
              <a:rPr lang="en-US" sz="5200" b="1" dirty="0">
                <a:effectLst>
                  <a:outerShdw blurRad="38100" dist="38100" dir="2700000" algn="tl">
                    <a:srgbClr val="000000">
                      <a:alpha val="43137"/>
                    </a:srgbClr>
                  </a:outerShdw>
                </a:effectLst>
              </a:rPr>
              <a:t>I looked when He opened the sixth seal, and behold, there was a great earthquake; and the sun became black as sackcloth of hair, and the moon became like blood.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2721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stars of heaven fell to the earth, as a fig tree drops its late figs when it is shaken by a mighty wind.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22255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sky receded as a scroll when it is rolled up, and every mountain and island was moved out of its place.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781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6:15</a:t>
            </a:r>
            <a:endParaRPr lang="en-US" sz="7200" dirty="0"/>
          </a:p>
        </p:txBody>
      </p:sp>
      <p:sp>
        <p:nvSpPr>
          <p:cNvPr id="3" name="Content Placeholder 2"/>
          <p:cNvSpPr>
            <a:spLocks noGrp="1"/>
          </p:cNvSpPr>
          <p:nvPr>
            <p:ph idx="1"/>
          </p:nvPr>
        </p:nvSpPr>
        <p:spPr>
          <a:xfrm>
            <a:off x="0" y="1143000"/>
            <a:ext cx="90678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the kings of the earth, the great men, the rich men, the commanders, the mighty men, every slave and every free man, hid themselves in the caves and in the rocks of the mountains,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7111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6:16</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said to the mountains and rocks, "Fall on us and hide us from the face of Him who sits on the throne and from the wrath of the Lamb!</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103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6:17</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the great day of His wrath has come, and who is able to stand?"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5383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6:10</a:t>
            </a:r>
            <a:endParaRPr lang="en-US" sz="7200" dirty="0"/>
          </a:p>
        </p:txBody>
      </p:sp>
      <p:sp>
        <p:nvSpPr>
          <p:cNvPr id="3" name="Content Placeholder 2"/>
          <p:cNvSpPr>
            <a:spLocks noGrp="1"/>
          </p:cNvSpPr>
          <p:nvPr>
            <p:ph idx="1"/>
          </p:nvPr>
        </p:nvSpPr>
        <p:spPr>
          <a:xfrm>
            <a:off x="8626" y="1447800"/>
            <a:ext cx="9059174" cy="5410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they cried with a loud voice, saying, "How long, O Lord, holy and true, until You judge and avenge our blood on those who dwell on the earth?"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9224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6:11a</a:t>
            </a:r>
            <a:endParaRPr lang="en-US" sz="7200" dirty="0"/>
          </a:p>
        </p:txBody>
      </p:sp>
      <p:sp>
        <p:nvSpPr>
          <p:cNvPr id="3" name="Content Placeholder 2"/>
          <p:cNvSpPr>
            <a:spLocks noGrp="1"/>
          </p:cNvSpPr>
          <p:nvPr>
            <p:ph idx="1"/>
          </p:nvPr>
        </p:nvSpPr>
        <p:spPr>
          <a:xfrm>
            <a:off x="76200" y="1676400"/>
            <a:ext cx="8991600"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a white robe was given to each of them; and it was said to them that they should rest a little while longer,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8055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15:1</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Then I saw another sign in heaven, great and marvelous: seven angels having the seven last plagues, for in them the wrath of God is complete.</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927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6:11b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until both </a:t>
            </a:r>
            <a:r>
              <a:rPr lang="en-US" sz="5600" b="1" i="1" dirty="0">
                <a:effectLst>
                  <a:outerShdw blurRad="38100" dist="38100" dir="2700000" algn="tl">
                    <a:srgbClr val="000000">
                      <a:alpha val="43137"/>
                    </a:srgbClr>
                  </a:outerShdw>
                </a:effectLst>
              </a:rPr>
              <a:t>the number of</a:t>
            </a:r>
            <a:r>
              <a:rPr lang="en-US" sz="5600" b="1" dirty="0">
                <a:effectLst>
                  <a:outerShdw blurRad="38100" dist="38100" dir="2700000" algn="tl">
                    <a:srgbClr val="000000">
                      <a:alpha val="43137"/>
                    </a:srgbClr>
                  </a:outerShdw>
                </a:effectLst>
              </a:rPr>
              <a:t> their fellow servants and their brethren, who would be killed as they </a:t>
            </a:r>
            <a:r>
              <a:rPr lang="en-US" sz="5600" b="1" i="1" dirty="0">
                <a:effectLst>
                  <a:outerShdw blurRad="38100" dist="38100" dir="2700000" algn="tl">
                    <a:srgbClr val="000000">
                      <a:alpha val="43137"/>
                    </a:srgbClr>
                  </a:outerShdw>
                </a:effectLst>
              </a:rPr>
              <a:t>were,</a:t>
            </a:r>
            <a:r>
              <a:rPr lang="en-US" sz="5600" b="1" dirty="0">
                <a:effectLst>
                  <a:outerShdw blurRad="38100" dist="38100" dir="2700000" algn="tl">
                    <a:srgbClr val="000000">
                      <a:alpha val="43137"/>
                    </a:srgbClr>
                  </a:outerShdw>
                </a:effectLst>
              </a:rPr>
              <a:t> was completed.</a:t>
            </a:r>
          </a:p>
        </p:txBody>
      </p:sp>
    </p:spTree>
    <p:extLst>
      <p:ext uri="{BB962C8B-B14F-4D97-AF65-F5344CB8AC3E}">
        <p14:creationId xmlns:p14="http://schemas.microsoft.com/office/powerpoint/2010/main" val="1652898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067800" cy="5257800"/>
          </a:xfrm>
        </p:spPr>
        <p:txBody>
          <a:bodyPr>
            <a:normAutofit/>
          </a:bodyPr>
          <a:lstStyle/>
          <a:p>
            <a:pPr marL="36576" indent="0" algn="ctr">
              <a:buNone/>
            </a:pPr>
            <a:r>
              <a:rPr lang="en-US" sz="7200" b="1" dirty="0">
                <a:effectLst>
                  <a:outerShdw blurRad="38100" dist="38100" dir="2700000" algn="tl">
                    <a:srgbClr val="000000">
                      <a:alpha val="43137"/>
                    </a:srgbClr>
                  </a:outerShdw>
                </a:effectLst>
              </a:rPr>
              <a:t>The Prelude to the Bowl Judgments</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3294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15:1</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500" b="1" dirty="0">
                <a:effectLst>
                  <a:outerShdw blurRad="38100" dist="38100" dir="2700000" algn="tl">
                    <a:srgbClr val="000000">
                      <a:alpha val="43137"/>
                    </a:srgbClr>
                  </a:outerShdw>
                </a:effectLst>
              </a:rPr>
              <a:t>Then I saw another sign in heaven, great and marvelous: seven angels having the seven last plagues, for in them the wrath of God is complete.</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1140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 saw </a:t>
            </a:r>
            <a:r>
              <a:rPr lang="en-US" sz="5600" b="1" i="1" dirty="0">
                <a:effectLst>
                  <a:outerShdw blurRad="38100" dist="38100" dir="2700000" algn="tl">
                    <a:srgbClr val="000000">
                      <a:alpha val="43137"/>
                    </a:srgbClr>
                  </a:outerShdw>
                </a:effectLst>
              </a:rPr>
              <a:t>something</a:t>
            </a:r>
            <a:r>
              <a:rPr lang="en-US" sz="5600" b="1" dirty="0">
                <a:effectLst>
                  <a:outerShdw blurRad="38100" dist="38100" dir="2700000" algn="tl">
                    <a:srgbClr val="000000">
                      <a:alpha val="43137"/>
                    </a:srgbClr>
                  </a:outerShdw>
                </a:effectLst>
              </a:rPr>
              <a:t> like a sea of glass mingled with fire, and those who have the victory over the beast,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6379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over his image and over his mark </a:t>
            </a:r>
            <a:r>
              <a:rPr lang="en-US" sz="5600" b="1" i="1" dirty="0">
                <a:effectLst>
                  <a:outerShdw blurRad="38100" dist="38100" dir="2700000" algn="tl">
                    <a:srgbClr val="000000">
                      <a:alpha val="43137"/>
                    </a:srgbClr>
                  </a:outerShdw>
                </a:effectLst>
              </a:rPr>
              <a:t>and</a:t>
            </a:r>
            <a:r>
              <a:rPr lang="en-US" sz="5600" b="1" dirty="0">
                <a:effectLst>
                  <a:outerShdw blurRad="38100" dist="38100" dir="2700000" algn="tl">
                    <a:srgbClr val="000000">
                      <a:alpha val="43137"/>
                    </a:srgbClr>
                  </a:outerShdw>
                </a:effectLst>
              </a:rPr>
              <a:t> over the number of his name, standing on the sea of glass, having harps of God.</a:t>
            </a:r>
          </a:p>
        </p:txBody>
      </p:sp>
    </p:spTree>
    <p:extLst>
      <p:ext uri="{BB962C8B-B14F-4D97-AF65-F5344CB8AC3E}">
        <p14:creationId xmlns:p14="http://schemas.microsoft.com/office/powerpoint/2010/main" val="3338417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15:3</a:t>
            </a:r>
            <a:endParaRPr lang="en-US" sz="7200" dirty="0"/>
          </a:p>
        </p:txBody>
      </p:sp>
      <p:sp>
        <p:nvSpPr>
          <p:cNvPr id="3" name="Content Placeholder 2"/>
          <p:cNvSpPr>
            <a:spLocks noGrp="1"/>
          </p:cNvSpPr>
          <p:nvPr>
            <p:ph idx="1"/>
          </p:nvPr>
        </p:nvSpPr>
        <p:spPr>
          <a:xfrm>
            <a:off x="0" y="914400"/>
            <a:ext cx="9067800" cy="5715000"/>
          </a:xfrm>
        </p:spPr>
        <p:txBody>
          <a:bodyPr>
            <a:noAutofit/>
          </a:bodyPr>
          <a:lstStyle/>
          <a:p>
            <a:pPr marL="36576" indent="0" algn="just">
              <a:buNone/>
            </a:pPr>
            <a:r>
              <a:rPr lang="en-US" sz="4900" b="1" dirty="0">
                <a:effectLst>
                  <a:outerShdw blurRad="38100" dist="38100" dir="2700000" algn="tl">
                    <a:srgbClr val="000000">
                      <a:alpha val="43137"/>
                    </a:srgbClr>
                  </a:outerShdw>
                </a:effectLst>
              </a:rPr>
              <a:t>They sing the song of Moses, the servant of God, and the song of the Lamb, saying: "Great and marvelous </a:t>
            </a:r>
            <a:r>
              <a:rPr lang="en-US" sz="4900" b="1" i="1" dirty="0">
                <a:effectLst>
                  <a:outerShdw blurRad="38100" dist="38100" dir="2700000" algn="tl">
                    <a:srgbClr val="000000">
                      <a:alpha val="43137"/>
                    </a:srgbClr>
                  </a:outerShdw>
                </a:effectLst>
              </a:rPr>
              <a:t>are</a:t>
            </a:r>
            <a:r>
              <a:rPr lang="en-US" sz="4900" b="1" dirty="0">
                <a:effectLst>
                  <a:outerShdw blurRad="38100" dist="38100" dir="2700000" algn="tl">
                    <a:srgbClr val="000000">
                      <a:alpha val="43137"/>
                    </a:srgbClr>
                  </a:outerShdw>
                </a:effectLst>
              </a:rPr>
              <a:t> Your works, Lord God Almighty! Just and true </a:t>
            </a:r>
            <a:r>
              <a:rPr lang="en-US" sz="4900" b="1" i="1" dirty="0">
                <a:effectLst>
                  <a:outerShdw blurRad="38100" dist="38100" dir="2700000" algn="tl">
                    <a:srgbClr val="000000">
                      <a:alpha val="43137"/>
                    </a:srgbClr>
                  </a:outerShdw>
                </a:effectLst>
              </a:rPr>
              <a:t>are</a:t>
            </a:r>
            <a:r>
              <a:rPr lang="en-US" sz="4900" b="1" dirty="0">
                <a:effectLst>
                  <a:outerShdw blurRad="38100" dist="38100" dir="2700000" algn="tl">
                    <a:srgbClr val="000000">
                      <a:alpha val="43137"/>
                    </a:srgbClr>
                  </a:outerShdw>
                </a:effectLst>
              </a:rPr>
              <a:t> Your ways, O King of the saints!</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15424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15:4</a:t>
            </a:r>
            <a:endParaRPr lang="en-US" sz="7200" dirty="0"/>
          </a:p>
        </p:txBody>
      </p:sp>
      <p:sp>
        <p:nvSpPr>
          <p:cNvPr id="3" name="Content Placeholder 2"/>
          <p:cNvSpPr>
            <a:spLocks noGrp="1"/>
          </p:cNvSpPr>
          <p:nvPr>
            <p:ph idx="1"/>
          </p:nvPr>
        </p:nvSpPr>
        <p:spPr>
          <a:xfrm>
            <a:off x="0" y="1143000"/>
            <a:ext cx="906780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Who shall not fear You, O Lord, and glorify Your name? For </a:t>
            </a:r>
            <a:r>
              <a:rPr lang="en-US" sz="5200" b="1" i="1" dirty="0">
                <a:effectLst>
                  <a:outerShdw blurRad="38100" dist="38100" dir="2700000" algn="tl">
                    <a:srgbClr val="000000">
                      <a:alpha val="43137"/>
                    </a:srgbClr>
                  </a:outerShdw>
                </a:effectLst>
              </a:rPr>
              <a:t>You</a:t>
            </a:r>
            <a:r>
              <a:rPr lang="en-US" sz="5200" b="1" dirty="0">
                <a:effectLst>
                  <a:outerShdw blurRad="38100" dist="38100" dir="2700000" algn="tl">
                    <a:srgbClr val="000000">
                      <a:alpha val="43137"/>
                    </a:srgbClr>
                  </a:outerShdw>
                </a:effectLst>
              </a:rPr>
              <a:t> alone </a:t>
            </a:r>
            <a:r>
              <a:rPr lang="en-US" sz="5200" b="1" i="1" dirty="0">
                <a:effectLst>
                  <a:outerShdw blurRad="38100" dist="38100" dir="2700000" algn="tl">
                    <a:srgbClr val="000000">
                      <a:alpha val="43137"/>
                    </a:srgbClr>
                  </a:outerShdw>
                </a:effectLst>
              </a:rPr>
              <a:t>are</a:t>
            </a:r>
            <a:r>
              <a:rPr lang="en-US" sz="5200" b="1" dirty="0">
                <a:effectLst>
                  <a:outerShdw blurRad="38100" dist="38100" dir="2700000" algn="tl">
                    <a:srgbClr val="000000">
                      <a:alpha val="43137"/>
                    </a:srgbClr>
                  </a:outerShdw>
                </a:effectLst>
              </a:rPr>
              <a:t> holy. For all nations shall come and worship before You, For Your judgments have been manifested."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388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19:30</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So when Jesus had received the sour wine, He said, "It is finished!" And bowing His head, He gave up His spirit.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07462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2 Corinthians 5:21</a:t>
            </a:r>
            <a:endParaRPr lang="en-US" sz="7200" dirty="0"/>
          </a:p>
        </p:txBody>
      </p:sp>
      <p:sp>
        <p:nvSpPr>
          <p:cNvPr id="3" name="Content Placeholder 2"/>
          <p:cNvSpPr>
            <a:spLocks noGrp="1"/>
          </p:cNvSpPr>
          <p:nvPr>
            <p:ph idx="1"/>
          </p:nvPr>
        </p:nvSpPr>
        <p:spPr>
          <a:xfrm>
            <a:off x="0" y="1600200"/>
            <a:ext cx="8991600"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He made Him who knew no sin </a:t>
            </a:r>
            <a:r>
              <a:rPr lang="en-US" sz="5600" b="1" i="1" dirty="0">
                <a:effectLst>
                  <a:outerShdw blurRad="38100" dist="38100" dir="2700000" algn="tl">
                    <a:srgbClr val="000000">
                      <a:alpha val="43137"/>
                    </a:srgbClr>
                  </a:outerShdw>
                </a:effectLst>
              </a:rPr>
              <a:t>to be</a:t>
            </a:r>
            <a:r>
              <a:rPr lang="en-US" sz="5600" b="1" dirty="0">
                <a:effectLst>
                  <a:outerShdw blurRad="38100" dist="38100" dir="2700000" algn="tl">
                    <a:srgbClr val="000000">
                      <a:alpha val="43137"/>
                    </a:srgbClr>
                  </a:outerShdw>
                </a:effectLst>
              </a:rPr>
              <a:t> sin for us, that we might become the righteousness of God in Him.</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35133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Colossians 2:13</a:t>
            </a:r>
            <a:endParaRPr lang="en-US" sz="7200" dirty="0"/>
          </a:p>
        </p:txBody>
      </p:sp>
      <p:sp>
        <p:nvSpPr>
          <p:cNvPr id="3" name="Content Placeholder 2"/>
          <p:cNvSpPr>
            <a:spLocks noGrp="1"/>
          </p:cNvSpPr>
          <p:nvPr>
            <p:ph idx="1"/>
          </p:nvPr>
        </p:nvSpPr>
        <p:spPr>
          <a:xfrm>
            <a:off x="0" y="1524000"/>
            <a:ext cx="9067800" cy="53340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you, being dead in your trespasses and the </a:t>
            </a:r>
            <a:r>
              <a:rPr lang="en-US" sz="5200" b="1" dirty="0" err="1">
                <a:effectLst>
                  <a:outerShdw blurRad="38100" dist="38100" dir="2700000" algn="tl">
                    <a:srgbClr val="000000">
                      <a:alpha val="43137"/>
                    </a:srgbClr>
                  </a:outerShdw>
                </a:effectLst>
              </a:rPr>
              <a:t>uncircumcision</a:t>
            </a:r>
            <a:r>
              <a:rPr lang="en-US" sz="5200" b="1" dirty="0">
                <a:effectLst>
                  <a:outerShdw blurRad="38100" dist="38100" dir="2700000" algn="tl">
                    <a:srgbClr val="000000">
                      <a:alpha val="43137"/>
                    </a:srgbClr>
                  </a:outerShdw>
                </a:effectLst>
              </a:rPr>
              <a:t> of your flesh, He has made alive together with Him, having forgiven you all trespasses,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41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 saw </a:t>
            </a:r>
            <a:r>
              <a:rPr lang="en-US" sz="5600" b="1" i="1" dirty="0">
                <a:effectLst>
                  <a:outerShdw blurRad="38100" dist="38100" dir="2700000" algn="tl">
                    <a:srgbClr val="000000">
                      <a:alpha val="43137"/>
                    </a:srgbClr>
                  </a:outerShdw>
                </a:effectLst>
              </a:rPr>
              <a:t>something</a:t>
            </a:r>
            <a:r>
              <a:rPr lang="en-US" sz="5600" b="1" dirty="0">
                <a:effectLst>
                  <a:outerShdw blurRad="38100" dist="38100" dir="2700000" algn="tl">
                    <a:srgbClr val="000000">
                      <a:alpha val="43137"/>
                    </a:srgbClr>
                  </a:outerShdw>
                </a:effectLst>
              </a:rPr>
              <a:t> like a sea of glass mingled with fire, and those who have the victory over the beast, </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67202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Colossians 2:14</a:t>
            </a:r>
            <a:endParaRPr lang="en-US" sz="7200" dirty="0"/>
          </a:p>
        </p:txBody>
      </p:sp>
      <p:sp>
        <p:nvSpPr>
          <p:cNvPr id="3" name="Content Placeholder 2"/>
          <p:cNvSpPr>
            <a:spLocks noGrp="1"/>
          </p:cNvSpPr>
          <p:nvPr>
            <p:ph idx="1"/>
          </p:nvPr>
        </p:nvSpPr>
        <p:spPr>
          <a:xfrm>
            <a:off x="0" y="1524000"/>
            <a:ext cx="9067800" cy="5410200"/>
          </a:xfrm>
        </p:spPr>
        <p:txBody>
          <a:bodyPr>
            <a:noAutofit/>
          </a:bodyPr>
          <a:lstStyle/>
          <a:p>
            <a:pPr marL="36576" indent="0" algn="just">
              <a:buNone/>
            </a:pPr>
            <a:r>
              <a:rPr lang="en-US" sz="5100" b="1" dirty="0">
                <a:effectLst>
                  <a:outerShdw blurRad="38100" dist="38100" dir="2700000" algn="tl">
                    <a:srgbClr val="000000">
                      <a:alpha val="43137"/>
                    </a:srgbClr>
                  </a:outerShdw>
                </a:effectLst>
              </a:rPr>
              <a:t>having wiped out the handwriting of requirements that was against us, which was contrary to us. And He has taken it out of the way, having nailed it to the cross.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1302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16:17</a:t>
            </a:r>
            <a:endParaRPr lang="en-US" sz="7200" dirty="0"/>
          </a:p>
        </p:txBody>
      </p:sp>
      <p:sp>
        <p:nvSpPr>
          <p:cNvPr id="3" name="Content Placeholder 2"/>
          <p:cNvSpPr>
            <a:spLocks noGrp="1"/>
          </p:cNvSpPr>
          <p:nvPr>
            <p:ph idx="1"/>
          </p:nvPr>
        </p:nvSpPr>
        <p:spPr>
          <a:xfrm>
            <a:off x="8626" y="1447800"/>
            <a:ext cx="9059174"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the seventh angel poured out his bowl into the air, and a loud voice came out of the temple of heaven, from the throne, saying, "It is done!"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83827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26:21</a:t>
            </a:r>
            <a:endParaRPr lang="en-US" sz="7200" dirty="0"/>
          </a:p>
        </p:txBody>
      </p:sp>
      <p:sp>
        <p:nvSpPr>
          <p:cNvPr id="3" name="Content Placeholder 2"/>
          <p:cNvSpPr>
            <a:spLocks noGrp="1"/>
          </p:cNvSpPr>
          <p:nvPr>
            <p:ph idx="1"/>
          </p:nvPr>
        </p:nvSpPr>
        <p:spPr>
          <a:xfrm>
            <a:off x="17252" y="1600200"/>
            <a:ext cx="9050547" cy="5181600"/>
          </a:xfrm>
        </p:spPr>
        <p:txBody>
          <a:bodyPr>
            <a:noAutofit/>
          </a:bodyPr>
          <a:lstStyle/>
          <a:p>
            <a:pPr marL="36576" indent="0" algn="just">
              <a:buNone/>
            </a:pPr>
            <a:r>
              <a:rPr lang="en-US" sz="5600" b="1" dirty="0">
                <a:effectLst>
                  <a:outerShdw blurRad="38100" dist="38100" dir="2700000" algn="tl">
                    <a:srgbClr val="000000">
                      <a:alpha val="43137"/>
                    </a:srgbClr>
                  </a:outerShdw>
                </a:effectLst>
              </a:rPr>
              <a:t>Then, if you walk contrary to Me, and are not willing to obey Me, I will bring on you seven times more plagues, according to your sins.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29898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Leviticus 26:22</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I will also send wild beasts among you, which shall rob you of your children, destroy your livestock, and make you few in number; and your highways shall be desolate.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19098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26:23</a:t>
            </a:r>
            <a:endParaRPr lang="en-US" sz="7200" dirty="0"/>
          </a:p>
        </p:txBody>
      </p:sp>
      <p:sp>
        <p:nvSpPr>
          <p:cNvPr id="3" name="Content Placeholder 2"/>
          <p:cNvSpPr>
            <a:spLocks noGrp="1"/>
          </p:cNvSpPr>
          <p:nvPr>
            <p:ph idx="1"/>
          </p:nvPr>
        </p:nvSpPr>
        <p:spPr>
          <a:xfrm>
            <a:off x="8626" y="1600200"/>
            <a:ext cx="9059174"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if by these things you are not reformed by Me, but walk contrary to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424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26:24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I also will walk contrary to you, and I will punish you yet seven times for your sins.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6548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14:10</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himself shall also drink of the wine of the </a:t>
            </a:r>
            <a:r>
              <a:rPr lang="en-US" sz="5600" b="1" i="1" u="sng" dirty="0">
                <a:effectLst>
                  <a:outerShdw blurRad="38100" dist="38100" dir="2700000" algn="tl">
                    <a:srgbClr val="000000">
                      <a:alpha val="43137"/>
                    </a:srgbClr>
                  </a:outerShdw>
                </a:effectLst>
              </a:rPr>
              <a:t>wrath</a:t>
            </a:r>
            <a:r>
              <a:rPr lang="en-US" sz="5600" b="1" dirty="0">
                <a:effectLst>
                  <a:outerShdw blurRad="38100" dist="38100" dir="2700000" algn="tl">
                    <a:srgbClr val="000000">
                      <a:alpha val="43137"/>
                    </a:srgbClr>
                  </a:outerShdw>
                </a:effectLst>
              </a:rPr>
              <a:t> (</a:t>
            </a:r>
            <a:r>
              <a:rPr lang="en-US" sz="5600" b="1" dirty="0" err="1">
                <a:effectLst>
                  <a:outerShdw blurRad="38100" dist="38100" dir="2700000" algn="tl">
                    <a:srgbClr val="000000">
                      <a:alpha val="43137"/>
                    </a:srgbClr>
                  </a:outerShdw>
                </a:effectLst>
              </a:rPr>
              <a:t>thymos</a:t>
            </a:r>
            <a:r>
              <a:rPr lang="en-US" sz="5600" b="1" dirty="0">
                <a:effectLst>
                  <a:outerShdw blurRad="38100" dist="38100" dir="2700000" algn="tl">
                    <a:srgbClr val="000000">
                      <a:alpha val="43137"/>
                    </a:srgbClr>
                  </a:outerShdw>
                </a:effectLst>
              </a:rPr>
              <a:t>) of God, which is poured out full strength into the cup of His </a:t>
            </a:r>
            <a:r>
              <a:rPr lang="en-US" sz="5600" b="1" i="1" u="sng" dirty="0">
                <a:effectLst>
                  <a:outerShdw blurRad="38100" dist="38100" dir="2700000" algn="tl">
                    <a:srgbClr val="000000">
                      <a:alpha val="43137"/>
                    </a:srgbClr>
                  </a:outerShdw>
                </a:effectLst>
              </a:rPr>
              <a:t>indignation</a:t>
            </a:r>
            <a:r>
              <a:rPr lang="en-US" sz="5600" b="1" dirty="0">
                <a:effectLst>
                  <a:outerShdw blurRad="38100" dist="38100" dir="2700000" algn="tl">
                    <a:srgbClr val="000000">
                      <a:alpha val="43137"/>
                    </a:srgbClr>
                  </a:outerShdw>
                </a:effectLst>
              </a:rPr>
              <a:t> (</a:t>
            </a:r>
            <a:r>
              <a:rPr lang="en-US" sz="5600" b="1" dirty="0" err="1">
                <a:effectLst>
                  <a:outerShdw blurRad="38100" dist="38100" dir="2700000" algn="tl">
                    <a:srgbClr val="000000">
                      <a:alpha val="43137"/>
                    </a:srgbClr>
                  </a:outerShdw>
                </a:effectLst>
              </a:rPr>
              <a:t>orge</a:t>
            </a:r>
            <a:r>
              <a:rPr lang="en-US" sz="5600" b="1" dirty="0" smtClean="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12787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 LORD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merciful and gracious, Slow to anger, and abounding in mercy.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62133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103:9</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will not always strive </a:t>
            </a:r>
            <a:r>
              <a:rPr lang="en-US" sz="5600" b="1" i="1" dirty="0">
                <a:effectLst>
                  <a:outerShdw blurRad="38100" dist="38100" dir="2700000" algn="tl">
                    <a:srgbClr val="000000">
                      <a:alpha val="43137"/>
                    </a:srgbClr>
                  </a:outerShdw>
                </a:effectLst>
              </a:rPr>
              <a:t>with us,</a:t>
            </a:r>
            <a:r>
              <a:rPr lang="en-US" sz="5600" b="1" dirty="0">
                <a:effectLst>
                  <a:outerShdw blurRad="38100" dist="38100" dir="2700000" algn="tl">
                    <a:srgbClr val="000000">
                      <a:alpha val="43137"/>
                    </a:srgbClr>
                  </a:outerShdw>
                </a:effectLst>
              </a:rPr>
              <a:t> Nor will He keep </a:t>
            </a:r>
            <a:r>
              <a:rPr lang="en-US" sz="5600" b="1" i="1" dirty="0">
                <a:effectLst>
                  <a:outerShdw blurRad="38100" dist="38100" dir="2700000" algn="tl">
                    <a:srgbClr val="000000">
                      <a:alpha val="43137"/>
                    </a:srgbClr>
                  </a:outerShdw>
                </a:effectLst>
              </a:rPr>
              <a:t>His anger</a:t>
            </a:r>
            <a:r>
              <a:rPr lang="en-US" sz="5600" b="1" dirty="0">
                <a:effectLst>
                  <a:outerShdw blurRad="38100" dist="38100" dir="2700000" algn="tl">
                    <a:srgbClr val="000000">
                      <a:alpha val="43137"/>
                    </a:srgbClr>
                  </a:outerShdw>
                </a:effectLst>
              </a:rPr>
              <a:t> forever.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6003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103:10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has not dealt with us according to our sins, Nor punished us according to our iniquities.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0480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over his image and over his mark </a:t>
            </a:r>
            <a:r>
              <a:rPr lang="en-US" sz="5600" b="1" i="1" dirty="0">
                <a:effectLst>
                  <a:outerShdw blurRad="38100" dist="38100" dir="2700000" algn="tl">
                    <a:srgbClr val="000000">
                      <a:alpha val="43137"/>
                    </a:srgbClr>
                  </a:outerShdw>
                </a:effectLst>
              </a:rPr>
              <a:t>and</a:t>
            </a:r>
            <a:r>
              <a:rPr lang="en-US" sz="5600" b="1" dirty="0">
                <a:effectLst>
                  <a:outerShdw blurRad="38100" dist="38100" dir="2700000" algn="tl">
                    <a:srgbClr val="000000">
                      <a:alpha val="43137"/>
                    </a:srgbClr>
                  </a:outerShdw>
                </a:effectLst>
              </a:rPr>
              <a:t> over the number of his name, standing on the sea of glass, having harps of God.</a:t>
            </a:r>
          </a:p>
        </p:txBody>
      </p:sp>
    </p:spTree>
    <p:extLst>
      <p:ext uri="{BB962C8B-B14F-4D97-AF65-F5344CB8AC3E}">
        <p14:creationId xmlns:p14="http://schemas.microsoft.com/office/powerpoint/2010/main" val="3762035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103:11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as the heavens are high above the earth, </a:t>
            </a:r>
            <a:r>
              <a:rPr lang="en-US" sz="5600" b="1" i="1" dirty="0">
                <a:effectLst>
                  <a:outerShdw blurRad="38100" dist="38100" dir="2700000" algn="tl">
                    <a:srgbClr val="000000">
                      <a:alpha val="43137"/>
                    </a:srgbClr>
                  </a:outerShdw>
                </a:effectLst>
              </a:rPr>
              <a:t>So</a:t>
            </a:r>
            <a:r>
              <a:rPr lang="en-US" sz="5600" b="1" dirty="0">
                <a:effectLst>
                  <a:outerShdw blurRad="38100" dist="38100" dir="2700000" algn="tl">
                    <a:srgbClr val="000000">
                      <a:alpha val="43137"/>
                    </a:srgbClr>
                  </a:outerShdw>
                </a:effectLst>
              </a:rPr>
              <a:t> great is His mercy toward those who fear Him;</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611803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103:12</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As far as the east is from the west, </a:t>
            </a:r>
            <a:r>
              <a:rPr lang="en-US" sz="6000" b="1" i="1" dirty="0">
                <a:effectLst>
                  <a:outerShdw blurRad="38100" dist="38100" dir="2700000" algn="tl">
                    <a:srgbClr val="000000">
                      <a:alpha val="43137"/>
                    </a:srgbClr>
                  </a:outerShdw>
                </a:effectLst>
              </a:rPr>
              <a:t>So</a:t>
            </a:r>
            <a:r>
              <a:rPr lang="en-US" sz="6000" b="1" dirty="0">
                <a:effectLst>
                  <a:outerShdw blurRad="38100" dist="38100" dir="2700000" algn="tl">
                    <a:srgbClr val="000000">
                      <a:alpha val="43137"/>
                    </a:srgbClr>
                  </a:outerShdw>
                </a:effectLst>
              </a:rPr>
              <a:t> far has He removed our transgressions from us.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56101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Zephaniah 3:8a</a:t>
            </a:r>
            <a:endParaRPr lang="en-US" sz="7200" dirty="0"/>
          </a:p>
        </p:txBody>
      </p:sp>
      <p:sp>
        <p:nvSpPr>
          <p:cNvPr id="3" name="Content Placeholder 2"/>
          <p:cNvSpPr>
            <a:spLocks noGrp="1"/>
          </p:cNvSpPr>
          <p:nvPr>
            <p:ph idx="1"/>
          </p:nvPr>
        </p:nvSpPr>
        <p:spPr>
          <a:xfrm>
            <a:off x="0" y="1447800"/>
            <a:ext cx="9067800" cy="54102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wait for Me," says the LORD, "Until the day I rise up for plunder; My determination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to gather the nations To My assembly of kingdoms,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91279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Zephaniah 3:8b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To pour on them My indignation, All my fierce anger; All the earth shall be devoured With the fire of My jealousy.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93456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Zephaniah 3:9</a:t>
            </a:r>
            <a:endParaRPr lang="en-US" sz="7200" dirty="0"/>
          </a:p>
        </p:txBody>
      </p:sp>
      <p:sp>
        <p:nvSpPr>
          <p:cNvPr id="3" name="Content Placeholder 2"/>
          <p:cNvSpPr>
            <a:spLocks noGrp="1"/>
          </p:cNvSpPr>
          <p:nvPr>
            <p:ph idx="1"/>
          </p:nvPr>
        </p:nvSpPr>
        <p:spPr>
          <a:xfrm>
            <a:off x="0" y="1524000"/>
            <a:ext cx="9067800" cy="5257800"/>
          </a:xfrm>
        </p:spPr>
        <p:txBody>
          <a:bodyPr>
            <a:normAutofit/>
          </a:bodyPr>
          <a:lstStyle/>
          <a:p>
            <a:pPr marL="36576" indent="0" algn="just">
              <a:buNone/>
            </a:pPr>
            <a:r>
              <a:rPr lang="en-US" sz="5600" b="1" dirty="0" smtClean="0">
                <a:effectLst>
                  <a:outerShdw blurRad="38100" dist="38100" dir="2700000" algn="tl">
                    <a:srgbClr val="000000">
                      <a:alpha val="43137"/>
                    </a:srgbClr>
                  </a:outerShdw>
                </a:effectLst>
              </a:rPr>
              <a:t>“For </a:t>
            </a:r>
            <a:r>
              <a:rPr lang="en-US" sz="5600" b="1" dirty="0">
                <a:effectLst>
                  <a:outerShdw blurRad="38100" dist="38100" dir="2700000" algn="tl">
                    <a:srgbClr val="000000">
                      <a:alpha val="43137"/>
                    </a:srgbClr>
                  </a:outerShdw>
                </a:effectLst>
              </a:rPr>
              <a:t>then I will restore to the peoples a pure language, That they all may call on the name of the LORD, To serve Him with one accord</a:t>
            </a:r>
            <a:r>
              <a:rPr lang="en-US" sz="5600" b="1" dirty="0" smtClean="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3798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15:3</a:t>
            </a:r>
            <a:endParaRPr lang="en-US" sz="7200" dirty="0"/>
          </a:p>
        </p:txBody>
      </p:sp>
      <p:sp>
        <p:nvSpPr>
          <p:cNvPr id="3" name="Content Placeholder 2"/>
          <p:cNvSpPr>
            <a:spLocks noGrp="1"/>
          </p:cNvSpPr>
          <p:nvPr>
            <p:ph idx="1"/>
          </p:nvPr>
        </p:nvSpPr>
        <p:spPr>
          <a:xfrm>
            <a:off x="0" y="914400"/>
            <a:ext cx="9067800" cy="5715000"/>
          </a:xfrm>
        </p:spPr>
        <p:txBody>
          <a:bodyPr>
            <a:noAutofit/>
          </a:bodyPr>
          <a:lstStyle/>
          <a:p>
            <a:pPr marL="36576" indent="0" algn="just">
              <a:buNone/>
            </a:pPr>
            <a:r>
              <a:rPr lang="en-US" sz="4900" b="1" dirty="0">
                <a:effectLst>
                  <a:outerShdw blurRad="38100" dist="38100" dir="2700000" algn="tl">
                    <a:srgbClr val="000000">
                      <a:alpha val="43137"/>
                    </a:srgbClr>
                  </a:outerShdw>
                </a:effectLst>
              </a:rPr>
              <a:t>They sing the song of Moses, the servant of God, and the song of the Lamb, saying: "Great and marvelous </a:t>
            </a:r>
            <a:r>
              <a:rPr lang="en-US" sz="4900" b="1" i="1" dirty="0">
                <a:effectLst>
                  <a:outerShdw blurRad="38100" dist="38100" dir="2700000" algn="tl">
                    <a:srgbClr val="000000">
                      <a:alpha val="43137"/>
                    </a:srgbClr>
                  </a:outerShdw>
                </a:effectLst>
              </a:rPr>
              <a:t>are</a:t>
            </a:r>
            <a:r>
              <a:rPr lang="en-US" sz="4900" b="1" dirty="0">
                <a:effectLst>
                  <a:outerShdw blurRad="38100" dist="38100" dir="2700000" algn="tl">
                    <a:srgbClr val="000000">
                      <a:alpha val="43137"/>
                    </a:srgbClr>
                  </a:outerShdw>
                </a:effectLst>
              </a:rPr>
              <a:t> Your works, Lord God Almighty! Just and true </a:t>
            </a:r>
            <a:r>
              <a:rPr lang="en-US" sz="4900" b="1" i="1" dirty="0">
                <a:effectLst>
                  <a:outerShdw blurRad="38100" dist="38100" dir="2700000" algn="tl">
                    <a:srgbClr val="000000">
                      <a:alpha val="43137"/>
                    </a:srgbClr>
                  </a:outerShdw>
                </a:effectLst>
              </a:rPr>
              <a:t>are</a:t>
            </a:r>
            <a:r>
              <a:rPr lang="en-US" sz="4900" b="1" dirty="0">
                <a:effectLst>
                  <a:outerShdw blurRad="38100" dist="38100" dir="2700000" algn="tl">
                    <a:srgbClr val="000000">
                      <a:alpha val="43137"/>
                    </a:srgbClr>
                  </a:outerShdw>
                </a:effectLst>
              </a:rPr>
              <a:t> Your ways, O King of the saints!</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1766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15:4</a:t>
            </a:r>
            <a:endParaRPr lang="en-US" sz="7200" dirty="0"/>
          </a:p>
        </p:txBody>
      </p:sp>
      <p:sp>
        <p:nvSpPr>
          <p:cNvPr id="3" name="Content Placeholder 2"/>
          <p:cNvSpPr>
            <a:spLocks noGrp="1"/>
          </p:cNvSpPr>
          <p:nvPr>
            <p:ph idx="1"/>
          </p:nvPr>
        </p:nvSpPr>
        <p:spPr>
          <a:xfrm>
            <a:off x="0" y="1143000"/>
            <a:ext cx="906780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Who shall not fear You, O Lord, and glorify Your name? For </a:t>
            </a:r>
            <a:r>
              <a:rPr lang="en-US" sz="5200" b="1" i="1" dirty="0">
                <a:effectLst>
                  <a:outerShdw blurRad="38100" dist="38100" dir="2700000" algn="tl">
                    <a:srgbClr val="000000">
                      <a:alpha val="43137"/>
                    </a:srgbClr>
                  </a:outerShdw>
                </a:effectLst>
              </a:rPr>
              <a:t>You</a:t>
            </a:r>
            <a:r>
              <a:rPr lang="en-US" sz="5200" b="1" dirty="0">
                <a:effectLst>
                  <a:outerShdw blurRad="38100" dist="38100" dir="2700000" algn="tl">
                    <a:srgbClr val="000000">
                      <a:alpha val="43137"/>
                    </a:srgbClr>
                  </a:outerShdw>
                </a:effectLst>
              </a:rPr>
              <a:t> alone </a:t>
            </a:r>
            <a:r>
              <a:rPr lang="en-US" sz="5200" b="1" i="1" dirty="0">
                <a:effectLst>
                  <a:outerShdw blurRad="38100" dist="38100" dir="2700000" algn="tl">
                    <a:srgbClr val="000000">
                      <a:alpha val="43137"/>
                    </a:srgbClr>
                  </a:outerShdw>
                </a:effectLst>
              </a:rPr>
              <a:t>are</a:t>
            </a:r>
            <a:r>
              <a:rPr lang="en-US" sz="5200" b="1" dirty="0">
                <a:effectLst>
                  <a:outerShdw blurRad="38100" dist="38100" dir="2700000" algn="tl">
                    <a:srgbClr val="000000">
                      <a:alpha val="43137"/>
                    </a:srgbClr>
                  </a:outerShdw>
                </a:effectLst>
              </a:rPr>
              <a:t> holy. For all nations shall come and worship before You, For Your judgments have been manifested."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2732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After these things I looked, and behold, the temple of the tabernacle of the testimony in heaven was opened.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81765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15:6</a:t>
            </a:r>
            <a:endParaRPr lang="en-US" sz="7200" dirty="0"/>
          </a:p>
        </p:txBody>
      </p:sp>
      <p:sp>
        <p:nvSpPr>
          <p:cNvPr id="3" name="Content Placeholder 2"/>
          <p:cNvSpPr>
            <a:spLocks noGrp="1"/>
          </p:cNvSpPr>
          <p:nvPr>
            <p:ph idx="1"/>
          </p:nvPr>
        </p:nvSpPr>
        <p:spPr>
          <a:xfrm>
            <a:off x="8626" y="1447800"/>
            <a:ext cx="9059174" cy="54102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out of the temple came the seven angels having the seven plagues, clothed in pure bright linen, and having their chests girded with golden bands.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6043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15:7</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one of the four living creatures gave to the seven angels seven golden bowls full of the wrath of God who lives forever and ever.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2972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68</TotalTime>
  <Words>1278</Words>
  <Application>Microsoft Office PowerPoint</Application>
  <PresentationFormat>On-screen Show (4:3)</PresentationFormat>
  <Paragraphs>86</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Technic</vt:lpstr>
      <vt:lpstr>Revelation 15:1</vt:lpstr>
      <vt:lpstr>Revelation 15:1</vt:lpstr>
      <vt:lpstr>Revelation 15:2a</vt:lpstr>
      <vt:lpstr>Revelation 15:2b</vt:lpstr>
      <vt:lpstr>Revelation 15:3</vt:lpstr>
      <vt:lpstr>Revelation 15:4</vt:lpstr>
      <vt:lpstr>Revelation 15:5</vt:lpstr>
      <vt:lpstr>Revelation 15:6</vt:lpstr>
      <vt:lpstr>Revelation 15:7</vt:lpstr>
      <vt:lpstr>Revelation 15:8</vt:lpstr>
      <vt:lpstr>PowerPoint Presentation</vt:lpstr>
      <vt:lpstr>Revelation 6:12</vt:lpstr>
      <vt:lpstr>Revelation 6:13</vt:lpstr>
      <vt:lpstr>Revelation 6:14</vt:lpstr>
      <vt:lpstr>Revelation 6:15</vt:lpstr>
      <vt:lpstr>Revelation 6:16</vt:lpstr>
      <vt:lpstr>Revelation 6:17</vt:lpstr>
      <vt:lpstr>Revelation 6:10</vt:lpstr>
      <vt:lpstr>Revelation 6:11a</vt:lpstr>
      <vt:lpstr>Revelation 6:11b</vt:lpstr>
      <vt:lpstr>PowerPoint Presentation</vt:lpstr>
      <vt:lpstr>Revelation 15:1</vt:lpstr>
      <vt:lpstr>Revelation 15:2a</vt:lpstr>
      <vt:lpstr>Revelation 15:2b</vt:lpstr>
      <vt:lpstr>Revelation 15:3</vt:lpstr>
      <vt:lpstr>Revelation 15:4</vt:lpstr>
      <vt:lpstr>John 19:30</vt:lpstr>
      <vt:lpstr>2 Corinthians 5:21</vt:lpstr>
      <vt:lpstr>Colossians 2:13</vt:lpstr>
      <vt:lpstr>Colossians 2:14</vt:lpstr>
      <vt:lpstr>Revelation 16:17</vt:lpstr>
      <vt:lpstr>Leviticus 26:21</vt:lpstr>
      <vt:lpstr>Leviticus 26:22</vt:lpstr>
      <vt:lpstr>Leviticus 26:23</vt:lpstr>
      <vt:lpstr>Leviticus 26:24</vt:lpstr>
      <vt:lpstr>Revelation 14:10</vt:lpstr>
      <vt:lpstr>Psalm 103:8</vt:lpstr>
      <vt:lpstr>Psalm 103:9</vt:lpstr>
      <vt:lpstr>Psalm 103:10</vt:lpstr>
      <vt:lpstr>Psalm 103:11</vt:lpstr>
      <vt:lpstr>Psalm 103:12</vt:lpstr>
      <vt:lpstr>Zephaniah 3:8a</vt:lpstr>
      <vt:lpstr>Zephaniah 3:8b</vt:lpstr>
      <vt:lpstr>Zephaniah 3:9</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15:1</dc:title>
  <dc:creator>Charlie</dc:creator>
  <cp:lastModifiedBy>Charlie</cp:lastModifiedBy>
  <cp:revision>7</cp:revision>
  <dcterms:created xsi:type="dcterms:W3CDTF">2014-02-05T22:48:41Z</dcterms:created>
  <dcterms:modified xsi:type="dcterms:W3CDTF">2014-02-05T23:57:38Z</dcterms:modified>
</cp:coreProperties>
</file>