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57" r:id="rId11"/>
    <p:sldId id="266" r:id="rId12"/>
    <p:sldId id="267" r:id="rId13"/>
    <p:sldId id="268" r:id="rId14"/>
    <p:sldId id="269" r:id="rId15"/>
    <p:sldId id="270" r:id="rId16"/>
    <p:sldId id="272" r:id="rId17"/>
    <p:sldId id="273" r:id="rId18"/>
    <p:sldId id="271" r:id="rId19"/>
    <p:sldId id="274" r:id="rId20"/>
    <p:sldId id="276" r:id="rId21"/>
    <p:sldId id="275" r:id="rId22"/>
    <p:sldId id="277" r:id="rId23"/>
    <p:sldId id="279" r:id="rId24"/>
    <p:sldId id="278"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0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0B0A058-C767-4DF5-B7EF-67579F2A6FE8}" type="datetimeFigureOut">
              <a:rPr lang="en-US" smtClean="0"/>
              <a:t>12/18/2013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DEB150C-C6EC-46AA-897E-8598C85E846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0B0A058-C767-4DF5-B7EF-67579F2A6FE8}" type="datetimeFigureOut">
              <a:rPr lang="en-US" smtClean="0"/>
              <a:t>12/18/2013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EB150C-C6EC-46AA-897E-8598C85E846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0B0A058-C767-4DF5-B7EF-67579F2A6FE8}" type="datetimeFigureOut">
              <a:rPr lang="en-US" smtClean="0"/>
              <a:t>12/18/2013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EB150C-C6EC-46AA-897E-8598C85E846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0B0A058-C767-4DF5-B7EF-67579F2A6FE8}" type="datetimeFigureOut">
              <a:rPr lang="en-US" smtClean="0"/>
              <a:t>12/18/2013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EB150C-C6EC-46AA-897E-8598C85E846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0B0A058-C767-4DF5-B7EF-67579F2A6FE8}" type="datetimeFigureOut">
              <a:rPr lang="en-US" smtClean="0"/>
              <a:t>12/18/2013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EB150C-C6EC-46AA-897E-8598C85E846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0B0A058-C767-4DF5-B7EF-67579F2A6FE8}" type="datetimeFigureOut">
              <a:rPr lang="en-US" smtClean="0"/>
              <a:t>12/18/2013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EB150C-C6EC-46AA-897E-8598C85E846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0B0A058-C767-4DF5-B7EF-67579F2A6FE8}" type="datetimeFigureOut">
              <a:rPr lang="en-US" smtClean="0"/>
              <a:t>12/18/2013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EB150C-C6EC-46AA-897E-8598C85E846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80B0A058-C767-4DF5-B7EF-67579F2A6FE8}" type="datetimeFigureOut">
              <a:rPr lang="en-US" smtClean="0"/>
              <a:t>12/18/2013</a:t>
            </a:fld>
            <a:endParaRPr lang="en-US"/>
          </a:p>
        </p:txBody>
      </p:sp>
      <p:sp>
        <p:nvSpPr>
          <p:cNvPr id="8" name="Slide Number Placeholder 7"/>
          <p:cNvSpPr>
            <a:spLocks noGrp="1"/>
          </p:cNvSpPr>
          <p:nvPr>
            <p:ph type="sldNum" sz="quarter" idx="11"/>
          </p:nvPr>
        </p:nvSpPr>
        <p:spPr/>
        <p:txBody>
          <a:bodyPr/>
          <a:lstStyle/>
          <a:p>
            <a:fld id="{5DEB150C-C6EC-46AA-897E-8598C85E846A}"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B0A058-C767-4DF5-B7EF-67579F2A6FE8}" type="datetimeFigureOut">
              <a:rPr lang="en-US" smtClean="0"/>
              <a:t>12/18/2013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EB150C-C6EC-46AA-897E-8598C85E846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0B0A058-C767-4DF5-B7EF-67579F2A6FE8}" type="datetimeFigureOut">
              <a:rPr lang="en-US" smtClean="0"/>
              <a:t>12/18/2013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5DEB150C-C6EC-46AA-897E-8598C85E846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80B0A058-C767-4DF5-B7EF-67579F2A6FE8}" type="datetimeFigureOut">
              <a:rPr lang="en-US" smtClean="0"/>
              <a:t>12/18/2013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EB150C-C6EC-46AA-897E-8598C85E846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0B0A058-C767-4DF5-B7EF-67579F2A6FE8}" type="datetimeFigureOut">
              <a:rPr lang="en-US" smtClean="0"/>
              <a:t>12/18/2013</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5DEB150C-C6EC-46AA-897E-8598C85E846A}"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3337560"/>
            <a:ext cx="8991600" cy="2301240"/>
          </a:xfrm>
        </p:spPr>
        <p:txBody>
          <a:bodyPr>
            <a:noAutofit/>
          </a:bodyPr>
          <a:lstStyle/>
          <a:p>
            <a:r>
              <a:rPr lang="en-US" sz="8000" smtClean="0"/>
              <a:t>Revelation </a:t>
            </a:r>
            <a:r>
              <a:rPr lang="en-US" sz="8000" smtClean="0"/>
              <a:t>14:4-7</a:t>
            </a:r>
            <a:endParaRPr lang="en-US" sz="8000" dirty="0"/>
          </a:p>
        </p:txBody>
      </p:sp>
      <p:sp>
        <p:nvSpPr>
          <p:cNvPr id="3" name="Subtitle 2"/>
          <p:cNvSpPr>
            <a:spLocks noGrp="1"/>
          </p:cNvSpPr>
          <p:nvPr>
            <p:ph type="subTitle" idx="1"/>
          </p:nvPr>
        </p:nvSpPr>
        <p:spPr>
          <a:xfrm>
            <a:off x="76200" y="1544812"/>
            <a:ext cx="8991600" cy="1752600"/>
          </a:xfrm>
        </p:spPr>
        <p:txBody>
          <a:bodyPr>
            <a:normAutofit/>
          </a:bodyPr>
          <a:lstStyle/>
          <a:p>
            <a:r>
              <a:rPr lang="en-US" sz="4800" b="1" dirty="0" err="1" smtClean="0">
                <a:effectLst>
                  <a:outerShdw blurRad="38100" dist="38100" dir="2700000" algn="tl">
                    <a:srgbClr val="000000">
                      <a:alpha val="43137"/>
                    </a:srgbClr>
                  </a:outerShdw>
                </a:effectLst>
              </a:rPr>
              <a:t>Wednsday</a:t>
            </a:r>
            <a:r>
              <a:rPr lang="en-US" sz="4800" b="1" dirty="0" smtClean="0">
                <a:effectLst>
                  <a:outerShdw blurRad="38100" dist="38100" dir="2700000" algn="tl">
                    <a:srgbClr val="000000">
                      <a:alpha val="43137"/>
                    </a:srgbClr>
                  </a:outerShdw>
                </a:effectLst>
              </a:rPr>
              <a:t>, December 18, 2013</a:t>
            </a:r>
          </a:p>
          <a:p>
            <a:r>
              <a:rPr lang="en-US" sz="4800" b="1" dirty="0" smtClean="0">
                <a:effectLst>
                  <a:outerShdw blurRad="38100" dist="38100" dir="2700000" algn="tl">
                    <a:srgbClr val="000000">
                      <a:alpha val="43137"/>
                    </a:srgbClr>
                  </a:outerShdw>
                </a:effectLst>
              </a:rPr>
              <a:t>Calvary Chapel of El Paso</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945379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610600" cy="1143000"/>
          </a:xfrm>
        </p:spPr>
        <p:txBody>
          <a:bodyPr>
            <a:noAutofit/>
          </a:bodyPr>
          <a:lstStyle/>
          <a:p>
            <a:r>
              <a:rPr lang="en-US" sz="7200" dirty="0" smtClean="0"/>
              <a:t>2 Corinthians 11:2</a:t>
            </a:r>
            <a:endParaRPr lang="en-US" sz="7200" dirty="0"/>
          </a:p>
        </p:txBody>
      </p:sp>
      <p:sp>
        <p:nvSpPr>
          <p:cNvPr id="3" name="Content Placeholder 2"/>
          <p:cNvSpPr>
            <a:spLocks noGrp="1"/>
          </p:cNvSpPr>
          <p:nvPr>
            <p:ph idx="1"/>
          </p:nvPr>
        </p:nvSpPr>
        <p:spPr>
          <a:xfrm>
            <a:off x="0" y="1600200"/>
            <a:ext cx="91440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For I am jealous for you with godly jealousy. For I have betrothed you to one husband, that I may present </a:t>
            </a:r>
            <a:r>
              <a:rPr lang="en-US" sz="5400" b="1" i="1" dirty="0">
                <a:effectLst>
                  <a:outerShdw blurRad="38100" dist="38100" dir="2700000" algn="tl">
                    <a:srgbClr val="000000">
                      <a:alpha val="43137"/>
                    </a:srgbClr>
                  </a:outerShdw>
                </a:effectLst>
              </a:rPr>
              <a:t>you as</a:t>
            </a:r>
            <a:r>
              <a:rPr lang="en-US" sz="5400" b="1" dirty="0">
                <a:effectLst>
                  <a:outerShdw blurRad="38100" dist="38100" dir="2700000" algn="tl">
                    <a:srgbClr val="000000">
                      <a:alpha val="43137"/>
                    </a:srgbClr>
                  </a:outerShdw>
                </a:effectLst>
              </a:rPr>
              <a:t> a chaste virgin to Christ.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484905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Matthew 24:19</a:t>
            </a:r>
            <a:endParaRPr lang="en-US" sz="7200" dirty="0"/>
          </a:p>
        </p:txBody>
      </p:sp>
      <p:sp>
        <p:nvSpPr>
          <p:cNvPr id="3" name="Content Placeholder 2"/>
          <p:cNvSpPr>
            <a:spLocks noGrp="1"/>
          </p:cNvSpPr>
          <p:nvPr>
            <p:ph idx="1"/>
          </p:nvPr>
        </p:nvSpPr>
        <p:spPr>
          <a:xfrm>
            <a:off x="17252" y="1600200"/>
            <a:ext cx="9126747"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But woe to those who are pregnant and to those who are nursing babies in those days!</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782315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Matthew 24:20</a:t>
            </a:r>
            <a:endParaRPr lang="en-US" sz="7200" dirty="0"/>
          </a:p>
        </p:txBody>
      </p:sp>
      <p:sp>
        <p:nvSpPr>
          <p:cNvPr id="3" name="Content Placeholder 2"/>
          <p:cNvSpPr>
            <a:spLocks noGrp="1"/>
          </p:cNvSpPr>
          <p:nvPr>
            <p:ph idx="1"/>
          </p:nvPr>
        </p:nvSpPr>
        <p:spPr>
          <a:xfrm>
            <a:off x="8626" y="1600200"/>
            <a:ext cx="9135374"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And pray that your flight may not be in winter or on the Sabbath.</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947748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Matthew 24:21</a:t>
            </a:r>
            <a:endParaRPr lang="en-US" sz="7200" dirty="0"/>
          </a:p>
        </p:txBody>
      </p:sp>
      <p:sp>
        <p:nvSpPr>
          <p:cNvPr id="3" name="Content Placeholder 2"/>
          <p:cNvSpPr>
            <a:spLocks noGrp="1"/>
          </p:cNvSpPr>
          <p:nvPr>
            <p:ph idx="1"/>
          </p:nvPr>
        </p:nvSpPr>
        <p:spPr>
          <a:xfrm>
            <a:off x="25878" y="1600200"/>
            <a:ext cx="9118121"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For then there will be great tribulation, such as has not been since the beginning of the world until this time, no, nor ever shall be.</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810288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10600" cy="1143000"/>
          </a:xfrm>
        </p:spPr>
        <p:txBody>
          <a:bodyPr>
            <a:noAutofit/>
          </a:bodyPr>
          <a:lstStyle/>
          <a:p>
            <a:r>
              <a:rPr lang="en-US" sz="7200" dirty="0" smtClean="0"/>
              <a:t>1 Corinthians 7:25</a:t>
            </a:r>
            <a:endParaRPr lang="en-US" sz="7200" dirty="0"/>
          </a:p>
        </p:txBody>
      </p:sp>
      <p:sp>
        <p:nvSpPr>
          <p:cNvPr id="3" name="Content Placeholder 2"/>
          <p:cNvSpPr>
            <a:spLocks noGrp="1"/>
          </p:cNvSpPr>
          <p:nvPr>
            <p:ph idx="1"/>
          </p:nvPr>
        </p:nvSpPr>
        <p:spPr>
          <a:xfrm>
            <a:off x="8626" y="1600200"/>
            <a:ext cx="9135374"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Now concerning virgins: I have no commandment from the Lord; yet I give judgment as one whom the Lord in His mercy </a:t>
            </a:r>
            <a:r>
              <a:rPr lang="en-US" sz="5600" b="1" i="1" dirty="0">
                <a:effectLst>
                  <a:outerShdw blurRad="38100" dist="38100" dir="2700000" algn="tl">
                    <a:srgbClr val="000000">
                      <a:alpha val="43137"/>
                    </a:srgbClr>
                  </a:outerShdw>
                </a:effectLst>
              </a:rPr>
              <a:t>has made</a:t>
            </a:r>
            <a:r>
              <a:rPr lang="en-US" sz="5600" b="1" dirty="0">
                <a:effectLst>
                  <a:outerShdw blurRad="38100" dist="38100" dir="2700000" algn="tl">
                    <a:srgbClr val="000000">
                      <a:alpha val="43137"/>
                    </a:srgbClr>
                  </a:outerShdw>
                </a:effectLst>
              </a:rPr>
              <a:t> trustworthy.</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62671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10600" cy="1143000"/>
          </a:xfrm>
        </p:spPr>
        <p:txBody>
          <a:bodyPr>
            <a:noAutofit/>
          </a:bodyPr>
          <a:lstStyle/>
          <a:p>
            <a:r>
              <a:rPr lang="en-US" sz="7200" dirty="0" smtClean="0"/>
              <a:t>1 Corinthians 7:26</a:t>
            </a:r>
            <a:endParaRPr lang="en-US" sz="7200" dirty="0"/>
          </a:p>
        </p:txBody>
      </p:sp>
      <p:sp>
        <p:nvSpPr>
          <p:cNvPr id="3" name="Content Placeholder 2"/>
          <p:cNvSpPr>
            <a:spLocks noGrp="1"/>
          </p:cNvSpPr>
          <p:nvPr>
            <p:ph idx="1"/>
          </p:nvPr>
        </p:nvSpPr>
        <p:spPr>
          <a:xfrm>
            <a:off x="8626" y="1600200"/>
            <a:ext cx="9135374"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I suppose therefore that this is good because of the present </a:t>
            </a:r>
            <a:r>
              <a:rPr lang="en-US" sz="5600" b="1" dirty="0" smtClean="0">
                <a:effectLst>
                  <a:outerShdw blurRad="38100" dist="38100" dir="2700000" algn="tl">
                    <a:srgbClr val="000000">
                      <a:alpha val="43137"/>
                    </a:srgbClr>
                  </a:outerShdw>
                </a:effectLst>
              </a:rPr>
              <a:t>distress—that </a:t>
            </a:r>
            <a:r>
              <a:rPr lang="en-US" sz="5600" b="1" i="1" dirty="0">
                <a:effectLst>
                  <a:outerShdw blurRad="38100" dist="38100" dir="2700000" algn="tl">
                    <a:srgbClr val="000000">
                      <a:alpha val="43137"/>
                    </a:srgbClr>
                  </a:outerShdw>
                </a:effectLst>
              </a:rPr>
              <a:t>it is</a:t>
            </a:r>
            <a:r>
              <a:rPr lang="en-US" sz="5600" b="1" dirty="0">
                <a:effectLst>
                  <a:outerShdw blurRad="38100" dist="38100" dir="2700000" algn="tl">
                    <a:srgbClr val="000000">
                      <a:alpha val="43137"/>
                    </a:srgbClr>
                  </a:outerShdw>
                </a:effectLst>
              </a:rPr>
              <a:t> good for a man to remain as he is:</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78354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Revelation 14:4a</a:t>
            </a:r>
            <a:endParaRPr lang="en-US" sz="7200" dirty="0"/>
          </a:p>
        </p:txBody>
      </p:sp>
      <p:sp>
        <p:nvSpPr>
          <p:cNvPr id="3" name="Content Placeholder 2"/>
          <p:cNvSpPr>
            <a:spLocks noGrp="1"/>
          </p:cNvSpPr>
          <p:nvPr>
            <p:ph idx="1"/>
          </p:nvPr>
        </p:nvSpPr>
        <p:spPr>
          <a:xfrm>
            <a:off x="0" y="1143000"/>
            <a:ext cx="9144000" cy="57150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These are the ones who were not defiled with women, for they are virgins. </a:t>
            </a:r>
            <a:r>
              <a:rPr lang="en-US" sz="5400" b="1" i="1" u="sng" dirty="0">
                <a:effectLst>
                  <a:outerShdw blurRad="38100" dist="38100" dir="2700000" algn="tl">
                    <a:srgbClr val="000000">
                      <a:alpha val="43137"/>
                    </a:srgbClr>
                  </a:outerShdw>
                </a:effectLst>
              </a:rPr>
              <a:t>These are the ones who follow the Lamb wherever He </a:t>
            </a:r>
            <a:r>
              <a:rPr lang="en-US" sz="5400" b="1" i="1" u="sng" dirty="0" smtClean="0">
                <a:effectLst>
                  <a:outerShdw blurRad="38100" dist="38100" dir="2700000" algn="tl">
                    <a:srgbClr val="000000">
                      <a:alpha val="43137"/>
                    </a:srgbClr>
                  </a:outerShdw>
                </a:effectLst>
              </a:rPr>
              <a:t>goes</a:t>
            </a:r>
            <a:r>
              <a:rPr lang="en-US" sz="5400" b="1" dirty="0" smtClean="0">
                <a:effectLst>
                  <a:outerShdw blurRad="38100" dist="38100" dir="2700000" algn="tl">
                    <a:srgbClr val="000000">
                      <a:alpha val="43137"/>
                    </a:srgbClr>
                  </a:outerShdw>
                </a:effectLst>
              </a:rPr>
              <a: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512093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14:4b</a:t>
            </a:r>
            <a:endParaRPr lang="en-US" sz="7200" dirty="0"/>
          </a:p>
        </p:txBody>
      </p:sp>
      <p:sp>
        <p:nvSpPr>
          <p:cNvPr id="3" name="Content Placeholder 2"/>
          <p:cNvSpPr>
            <a:spLocks noGrp="1"/>
          </p:cNvSpPr>
          <p:nvPr>
            <p:ph idx="1"/>
          </p:nvPr>
        </p:nvSpPr>
        <p:spPr>
          <a:xfrm>
            <a:off x="0" y="1600200"/>
            <a:ext cx="9144000" cy="5257800"/>
          </a:xfrm>
        </p:spPr>
        <p:txBody>
          <a:bodyPr>
            <a:normAutofit/>
          </a:bodyPr>
          <a:lstStyle/>
          <a:p>
            <a:pPr marL="36576" indent="0" algn="just">
              <a:buNone/>
            </a:pPr>
            <a:r>
              <a:rPr lang="en-US" sz="5600" b="1" dirty="0" smtClean="0">
                <a:effectLst>
                  <a:outerShdw blurRad="38100" dist="38100" dir="2700000" algn="tl">
                    <a:srgbClr val="000000">
                      <a:alpha val="43137"/>
                    </a:srgbClr>
                  </a:outerShdw>
                </a:effectLst>
              </a:rPr>
              <a:t>…These </a:t>
            </a:r>
            <a:r>
              <a:rPr lang="en-US" sz="5600" b="1" dirty="0">
                <a:effectLst>
                  <a:outerShdw blurRad="38100" dist="38100" dir="2700000" algn="tl">
                    <a:srgbClr val="000000">
                      <a:alpha val="43137"/>
                    </a:srgbClr>
                  </a:outerShdw>
                </a:effectLst>
              </a:rPr>
              <a:t>were redeemed from </a:t>
            </a:r>
            <a:r>
              <a:rPr lang="en-US" sz="5600" b="1" i="1" dirty="0">
                <a:effectLst>
                  <a:outerShdw blurRad="38100" dist="38100" dir="2700000" algn="tl">
                    <a:srgbClr val="000000">
                      <a:alpha val="43137"/>
                    </a:srgbClr>
                  </a:outerShdw>
                </a:effectLst>
              </a:rPr>
              <a:t>among</a:t>
            </a:r>
            <a:r>
              <a:rPr lang="en-US" sz="5600" b="1" dirty="0">
                <a:effectLst>
                  <a:outerShdw blurRad="38100" dist="38100" dir="2700000" algn="tl">
                    <a:srgbClr val="000000">
                      <a:alpha val="43137"/>
                    </a:srgbClr>
                  </a:outerShdw>
                </a:effectLst>
              </a:rPr>
              <a:t> men, </a:t>
            </a:r>
            <a:r>
              <a:rPr lang="en-US" sz="5600" b="1" i="1" dirty="0">
                <a:effectLst>
                  <a:outerShdw blurRad="38100" dist="38100" dir="2700000" algn="tl">
                    <a:srgbClr val="000000">
                      <a:alpha val="43137"/>
                    </a:srgbClr>
                  </a:outerShdw>
                </a:effectLst>
              </a:rPr>
              <a:t>being</a:t>
            </a:r>
            <a:r>
              <a:rPr lang="en-US" sz="5600" b="1" dirty="0">
                <a:effectLst>
                  <a:outerShdw blurRad="38100" dist="38100" dir="2700000" algn="tl">
                    <a:srgbClr val="000000">
                      <a:alpha val="43137"/>
                    </a:srgbClr>
                  </a:outerShdw>
                </a:effectLst>
              </a:rPr>
              <a:t> </a:t>
            </a:r>
            <a:r>
              <a:rPr lang="en-US" sz="5600" b="1" i="1" u="sng" dirty="0" err="1">
                <a:effectLst>
                  <a:outerShdw blurRad="38100" dist="38100" dir="2700000" algn="tl">
                    <a:srgbClr val="000000">
                      <a:alpha val="43137"/>
                    </a:srgbClr>
                  </a:outerShdw>
                </a:effectLst>
              </a:rPr>
              <a:t>firstfruits</a:t>
            </a:r>
            <a:r>
              <a:rPr lang="en-US" sz="5600" b="1" dirty="0">
                <a:effectLst>
                  <a:outerShdw blurRad="38100" dist="38100" dir="2700000" algn="tl">
                    <a:srgbClr val="000000">
                      <a:alpha val="43137"/>
                    </a:srgbClr>
                  </a:outerShdw>
                </a:effectLst>
              </a:rPr>
              <a:t> to God and to the Lamb.</a:t>
            </a:r>
          </a:p>
        </p:txBody>
      </p:sp>
    </p:spTree>
    <p:extLst>
      <p:ext uri="{BB962C8B-B14F-4D97-AF65-F5344CB8AC3E}">
        <p14:creationId xmlns:p14="http://schemas.microsoft.com/office/powerpoint/2010/main" val="26669496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Revelation 7:9</a:t>
            </a:r>
            <a:endParaRPr lang="en-US" sz="7200" dirty="0"/>
          </a:p>
        </p:txBody>
      </p:sp>
      <p:sp>
        <p:nvSpPr>
          <p:cNvPr id="3" name="Content Placeholder 2"/>
          <p:cNvSpPr>
            <a:spLocks noGrp="1"/>
          </p:cNvSpPr>
          <p:nvPr>
            <p:ph idx="1"/>
          </p:nvPr>
        </p:nvSpPr>
        <p:spPr>
          <a:xfrm>
            <a:off x="0" y="1066800"/>
            <a:ext cx="9144000" cy="5791200"/>
          </a:xfrm>
        </p:spPr>
        <p:txBody>
          <a:bodyPr>
            <a:noAutofit/>
          </a:bodyPr>
          <a:lstStyle/>
          <a:p>
            <a:pPr marL="36576" indent="0" algn="just">
              <a:buNone/>
            </a:pPr>
            <a:r>
              <a:rPr lang="en-US" sz="4600" b="1" dirty="0">
                <a:effectLst>
                  <a:outerShdw blurRad="38100" dist="38100" dir="2700000" algn="tl">
                    <a:srgbClr val="000000">
                      <a:alpha val="43137"/>
                    </a:srgbClr>
                  </a:outerShdw>
                </a:effectLst>
              </a:rPr>
              <a:t>After these things I looked, and behold, a great multitude which no one could number, of all nations, tribes, peoples, and tongues, standing before the throne and before the Lamb, clothed with white robes, with palm branches in their hands,</a:t>
            </a:r>
            <a:endParaRPr lang="en-US" sz="4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441486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Revelation 7:14</a:t>
            </a:r>
            <a:endParaRPr lang="en-US" sz="7200" dirty="0"/>
          </a:p>
        </p:txBody>
      </p:sp>
      <p:sp>
        <p:nvSpPr>
          <p:cNvPr id="3" name="Content Placeholder 2"/>
          <p:cNvSpPr>
            <a:spLocks noGrp="1"/>
          </p:cNvSpPr>
          <p:nvPr>
            <p:ph idx="1"/>
          </p:nvPr>
        </p:nvSpPr>
        <p:spPr>
          <a:xfrm>
            <a:off x="0" y="1066800"/>
            <a:ext cx="9144000" cy="5791200"/>
          </a:xfrm>
        </p:spPr>
        <p:txBody>
          <a:bodyPr>
            <a:noAutofit/>
          </a:bodyPr>
          <a:lstStyle/>
          <a:p>
            <a:pPr marL="36576" indent="0" algn="just">
              <a:buNone/>
            </a:pPr>
            <a:r>
              <a:rPr lang="en-US" sz="5100" b="1" dirty="0">
                <a:effectLst>
                  <a:outerShdw blurRad="38100" dist="38100" dir="2700000" algn="tl">
                    <a:srgbClr val="000000">
                      <a:alpha val="43137"/>
                    </a:srgbClr>
                  </a:outerShdw>
                </a:effectLst>
              </a:rPr>
              <a:t>And I said to him, "Sir, you know." So he said to me, "These are the ones who come out of the great tribulation, and washed their robes and made them white in the blood of the Lamb.</a:t>
            </a:r>
            <a:endParaRPr lang="en-US" sz="51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095530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502"/>
            <a:ext cx="7467600" cy="1143000"/>
          </a:xfrm>
        </p:spPr>
        <p:txBody>
          <a:bodyPr>
            <a:noAutofit/>
          </a:bodyPr>
          <a:lstStyle/>
          <a:p>
            <a:r>
              <a:rPr lang="en-US" sz="7200" dirty="0" smtClean="0"/>
              <a:t>Revelation 14:1</a:t>
            </a:r>
            <a:endParaRPr lang="en-US" sz="7200" dirty="0"/>
          </a:p>
        </p:txBody>
      </p:sp>
      <p:sp>
        <p:nvSpPr>
          <p:cNvPr id="3" name="Content Placeholder 2"/>
          <p:cNvSpPr>
            <a:spLocks noGrp="1"/>
          </p:cNvSpPr>
          <p:nvPr>
            <p:ph idx="1"/>
          </p:nvPr>
        </p:nvSpPr>
        <p:spPr>
          <a:xfrm>
            <a:off x="0" y="1143000"/>
            <a:ext cx="9144000" cy="5715000"/>
          </a:xfrm>
        </p:spPr>
        <p:txBody>
          <a:bodyPr>
            <a:noAutofit/>
          </a:bodyPr>
          <a:lstStyle/>
          <a:p>
            <a:pPr marL="36576" indent="0" algn="just">
              <a:buNone/>
            </a:pPr>
            <a:r>
              <a:rPr lang="en-US" sz="5400" b="1" dirty="0">
                <a:effectLst>
                  <a:outerShdw blurRad="38100" dist="38100" dir="2700000" algn="tl">
                    <a:srgbClr val="000000">
                      <a:alpha val="43137"/>
                    </a:srgbClr>
                  </a:outerShdw>
                </a:effectLst>
              </a:rPr>
              <a:t>Then I looked, and behold, a Lamb standing on Mount Zion, and with Him one hundred </a:t>
            </a:r>
            <a:r>
              <a:rPr lang="en-US" sz="5400" b="1" i="1" dirty="0">
                <a:effectLst>
                  <a:outerShdw blurRad="38100" dist="38100" dir="2700000" algn="tl">
                    <a:srgbClr val="000000">
                      <a:alpha val="43137"/>
                    </a:srgbClr>
                  </a:outerShdw>
                </a:effectLst>
              </a:rPr>
              <a:t>and</a:t>
            </a:r>
            <a:r>
              <a:rPr lang="en-US" sz="5400" b="1" dirty="0">
                <a:effectLst>
                  <a:outerShdw blurRad="38100" dist="38100" dir="2700000" algn="tl">
                    <a:srgbClr val="000000">
                      <a:alpha val="43137"/>
                    </a:srgbClr>
                  </a:outerShdw>
                </a:effectLst>
              </a:rPr>
              <a:t> forty-four thousand, having His Father's name written on their foreheads.</a:t>
            </a:r>
          </a:p>
        </p:txBody>
      </p:sp>
    </p:spTree>
    <p:extLst>
      <p:ext uri="{BB962C8B-B14F-4D97-AF65-F5344CB8AC3E}">
        <p14:creationId xmlns:p14="http://schemas.microsoft.com/office/powerpoint/2010/main" val="35541387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14:5</a:t>
            </a:r>
            <a:endParaRPr lang="en-US" sz="7200" dirty="0"/>
          </a:p>
        </p:txBody>
      </p:sp>
      <p:sp>
        <p:nvSpPr>
          <p:cNvPr id="3" name="Content Placeholder 2"/>
          <p:cNvSpPr>
            <a:spLocks noGrp="1"/>
          </p:cNvSpPr>
          <p:nvPr>
            <p:ph idx="1"/>
          </p:nvPr>
        </p:nvSpPr>
        <p:spPr>
          <a:xfrm>
            <a:off x="0" y="1600200"/>
            <a:ext cx="9144000" cy="5257800"/>
          </a:xfrm>
        </p:spPr>
        <p:txBody>
          <a:bodyPr>
            <a:normAutofit/>
          </a:bodyPr>
          <a:lstStyle/>
          <a:p>
            <a:pPr marL="36576" indent="0" algn="just">
              <a:buNone/>
            </a:pPr>
            <a:r>
              <a:rPr lang="en-US" sz="5600" b="1" i="1" u="sng" dirty="0">
                <a:effectLst>
                  <a:outerShdw blurRad="38100" dist="38100" dir="2700000" algn="tl">
                    <a:srgbClr val="000000">
                      <a:alpha val="43137"/>
                    </a:srgbClr>
                  </a:outerShdw>
                </a:effectLst>
              </a:rPr>
              <a:t>And in their mouth was found no deceit</a:t>
            </a:r>
            <a:r>
              <a:rPr lang="en-US" sz="5600" b="1" dirty="0">
                <a:effectLst>
                  <a:outerShdw blurRad="38100" dist="38100" dir="2700000" algn="tl">
                    <a:srgbClr val="000000">
                      <a:alpha val="43137"/>
                    </a:srgbClr>
                  </a:outerShdw>
                </a:effectLst>
              </a:rPr>
              <a:t>, for they are without fault before the throne of God.</a:t>
            </a:r>
          </a:p>
        </p:txBody>
      </p:sp>
    </p:spTree>
    <p:extLst>
      <p:ext uri="{BB962C8B-B14F-4D97-AF65-F5344CB8AC3E}">
        <p14:creationId xmlns:p14="http://schemas.microsoft.com/office/powerpoint/2010/main" val="41825359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8000" dirty="0" smtClean="0"/>
              <a:t>John 8:44a</a:t>
            </a:r>
            <a:endParaRPr lang="en-US" sz="8000" dirty="0"/>
          </a:p>
        </p:txBody>
      </p:sp>
      <p:sp>
        <p:nvSpPr>
          <p:cNvPr id="3" name="Content Placeholder 2"/>
          <p:cNvSpPr>
            <a:spLocks noGrp="1"/>
          </p:cNvSpPr>
          <p:nvPr>
            <p:ph idx="1"/>
          </p:nvPr>
        </p:nvSpPr>
        <p:spPr>
          <a:xfrm>
            <a:off x="0" y="1219200"/>
            <a:ext cx="9144000" cy="5638800"/>
          </a:xfrm>
        </p:spPr>
        <p:txBody>
          <a:bodyPr>
            <a:normAutofit/>
          </a:bodyPr>
          <a:lstStyle/>
          <a:p>
            <a:pPr marL="36576" indent="0" algn="just">
              <a:buNone/>
            </a:pPr>
            <a:r>
              <a:rPr lang="en-US" sz="5200" b="1" dirty="0">
                <a:effectLst>
                  <a:outerShdw blurRad="38100" dist="38100" dir="2700000" algn="tl">
                    <a:srgbClr val="000000">
                      <a:alpha val="43137"/>
                    </a:srgbClr>
                  </a:outerShdw>
                </a:effectLst>
              </a:rPr>
              <a:t>You are of </a:t>
            </a:r>
            <a:r>
              <a:rPr lang="en-US" sz="5200" b="1" i="1" dirty="0">
                <a:effectLst>
                  <a:outerShdw blurRad="38100" dist="38100" dir="2700000" algn="tl">
                    <a:srgbClr val="000000">
                      <a:alpha val="43137"/>
                    </a:srgbClr>
                  </a:outerShdw>
                </a:effectLst>
              </a:rPr>
              <a:t>your</a:t>
            </a:r>
            <a:r>
              <a:rPr lang="en-US" sz="5200" b="1" dirty="0">
                <a:effectLst>
                  <a:outerShdw blurRad="38100" dist="38100" dir="2700000" algn="tl">
                    <a:srgbClr val="000000">
                      <a:alpha val="43137"/>
                    </a:srgbClr>
                  </a:outerShdw>
                </a:effectLst>
              </a:rPr>
              <a:t> father the devil, and the desires of your father you want to do. He was a murderer from the beginning, and </a:t>
            </a:r>
            <a:r>
              <a:rPr lang="en-US" sz="5200" b="1" i="1" dirty="0">
                <a:effectLst>
                  <a:outerShdw blurRad="38100" dist="38100" dir="2700000" algn="tl">
                    <a:srgbClr val="000000">
                      <a:alpha val="43137"/>
                    </a:srgbClr>
                  </a:outerShdw>
                </a:effectLst>
              </a:rPr>
              <a:t>does not</a:t>
            </a:r>
            <a:r>
              <a:rPr lang="en-US" sz="5200" b="1" dirty="0">
                <a:effectLst>
                  <a:outerShdw blurRad="38100" dist="38100" dir="2700000" algn="tl">
                    <a:srgbClr val="000000">
                      <a:alpha val="43137"/>
                    </a:srgbClr>
                  </a:outerShdw>
                </a:effectLst>
              </a:rPr>
              <a:t> stand in the truth, because there is no truth in </a:t>
            </a:r>
            <a:r>
              <a:rPr lang="en-US" sz="5200" b="1" dirty="0" smtClean="0">
                <a:effectLst>
                  <a:outerShdw blurRad="38100" dist="38100" dir="2700000" algn="tl">
                    <a:srgbClr val="000000">
                      <a:alpha val="43137"/>
                    </a:srgbClr>
                  </a:outerShdw>
                </a:effectLst>
              </a:rPr>
              <a:t>him…</a:t>
            </a:r>
            <a:endParaRPr lang="en-US" sz="5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963425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8:44b</a:t>
            </a:r>
            <a:endParaRPr lang="en-US" sz="7200" dirty="0"/>
          </a:p>
        </p:txBody>
      </p:sp>
      <p:sp>
        <p:nvSpPr>
          <p:cNvPr id="3" name="Content Placeholder 2"/>
          <p:cNvSpPr>
            <a:spLocks noGrp="1"/>
          </p:cNvSpPr>
          <p:nvPr>
            <p:ph idx="1"/>
          </p:nvPr>
        </p:nvSpPr>
        <p:spPr>
          <a:xfrm>
            <a:off x="25878" y="1676400"/>
            <a:ext cx="9118121" cy="51816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When he speaks a lie, he speaks from his own </a:t>
            </a:r>
            <a:r>
              <a:rPr lang="en-US" sz="5600" b="1" i="1" dirty="0">
                <a:effectLst>
                  <a:outerShdw blurRad="38100" dist="38100" dir="2700000" algn="tl">
                    <a:srgbClr val="000000">
                      <a:alpha val="43137"/>
                    </a:srgbClr>
                  </a:outerShdw>
                </a:effectLst>
              </a:rPr>
              <a:t>resources,</a:t>
            </a:r>
            <a:r>
              <a:rPr lang="en-US" sz="5600" b="1" dirty="0">
                <a:effectLst>
                  <a:outerShdw blurRad="38100" dist="38100" dir="2700000" algn="tl">
                    <a:srgbClr val="000000">
                      <a:alpha val="43137"/>
                    </a:srgbClr>
                  </a:outerShdw>
                </a:effectLst>
              </a:rPr>
              <a:t> for he is a liar and the father of it</a:t>
            </a:r>
            <a:r>
              <a:rPr lang="en-US" sz="5600" b="1" dirty="0" smtClean="0">
                <a:effectLst>
                  <a:outerShdw blurRad="38100" dist="38100" dir="2700000" algn="tl">
                    <a:srgbClr val="000000">
                      <a:alpha val="43137"/>
                    </a:srgbClr>
                  </a:outerShdw>
                </a:effectLst>
              </a:rPr>
              <a:t>.</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906505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14:5</a:t>
            </a:r>
            <a:endParaRPr lang="en-US" sz="7200" dirty="0"/>
          </a:p>
        </p:txBody>
      </p:sp>
      <p:sp>
        <p:nvSpPr>
          <p:cNvPr id="3" name="Content Placeholder 2"/>
          <p:cNvSpPr>
            <a:spLocks noGrp="1"/>
          </p:cNvSpPr>
          <p:nvPr>
            <p:ph idx="1"/>
          </p:nvPr>
        </p:nvSpPr>
        <p:spPr>
          <a:xfrm>
            <a:off x="0" y="1600200"/>
            <a:ext cx="91440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And in their mouth was found no deceit, </a:t>
            </a:r>
            <a:r>
              <a:rPr lang="en-US" sz="5600" b="1" i="1" u="sng" dirty="0">
                <a:effectLst>
                  <a:outerShdw blurRad="38100" dist="38100" dir="2700000" algn="tl">
                    <a:srgbClr val="000000">
                      <a:alpha val="43137"/>
                    </a:srgbClr>
                  </a:outerShdw>
                </a:effectLst>
              </a:rPr>
              <a:t>for they are without fault before the throne of God</a:t>
            </a:r>
            <a:r>
              <a:rPr lang="en-US" sz="5600" b="1" dirty="0">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val="39568613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13"/>
            <a:ext cx="7467600" cy="1143000"/>
          </a:xfrm>
        </p:spPr>
        <p:txBody>
          <a:bodyPr>
            <a:noAutofit/>
          </a:bodyPr>
          <a:lstStyle/>
          <a:p>
            <a:r>
              <a:rPr lang="en-US" sz="7200" dirty="0" smtClean="0"/>
              <a:t>Zephaniah 3:13</a:t>
            </a:r>
            <a:endParaRPr lang="en-US" sz="7200" dirty="0"/>
          </a:p>
        </p:txBody>
      </p:sp>
      <p:sp>
        <p:nvSpPr>
          <p:cNvPr id="3" name="Content Placeholder 2"/>
          <p:cNvSpPr>
            <a:spLocks noGrp="1"/>
          </p:cNvSpPr>
          <p:nvPr>
            <p:ph idx="1"/>
          </p:nvPr>
        </p:nvSpPr>
        <p:spPr>
          <a:xfrm>
            <a:off x="0" y="1066800"/>
            <a:ext cx="9144000" cy="5638800"/>
          </a:xfrm>
        </p:spPr>
        <p:txBody>
          <a:bodyPr>
            <a:noAutofit/>
          </a:bodyPr>
          <a:lstStyle/>
          <a:p>
            <a:pPr marL="36576" indent="0" algn="just">
              <a:buNone/>
            </a:pPr>
            <a:r>
              <a:rPr lang="en-US" sz="4800" b="1" dirty="0">
                <a:effectLst>
                  <a:outerShdw blurRad="38100" dist="38100" dir="2700000" algn="tl">
                    <a:srgbClr val="000000">
                      <a:alpha val="43137"/>
                    </a:srgbClr>
                  </a:outerShdw>
                </a:effectLst>
              </a:rPr>
              <a:t>The remnant of Israel shall do no unrighteousness And speak no lies, Nor shall a deceitful tongue be found in their mouth; For they shall feed </a:t>
            </a:r>
            <a:r>
              <a:rPr lang="en-US" sz="4800" b="1" i="1" dirty="0">
                <a:effectLst>
                  <a:outerShdw blurRad="38100" dist="38100" dir="2700000" algn="tl">
                    <a:srgbClr val="000000">
                      <a:alpha val="43137"/>
                    </a:srgbClr>
                  </a:outerShdw>
                </a:effectLst>
              </a:rPr>
              <a:t>their</a:t>
            </a:r>
            <a:r>
              <a:rPr lang="en-US" sz="4800" b="1" dirty="0">
                <a:effectLst>
                  <a:outerShdw blurRad="38100" dist="38100" dir="2700000" algn="tl">
                    <a:srgbClr val="000000">
                      <a:alpha val="43137"/>
                    </a:srgbClr>
                  </a:outerShdw>
                </a:effectLst>
              </a:rPr>
              <a:t> flocks and lie down, And no one shall make </a:t>
            </a:r>
            <a:r>
              <a:rPr lang="en-US" sz="4800" b="1" i="1" dirty="0">
                <a:effectLst>
                  <a:outerShdw blurRad="38100" dist="38100" dir="2700000" algn="tl">
                    <a:srgbClr val="000000">
                      <a:alpha val="43137"/>
                    </a:srgbClr>
                  </a:outerShdw>
                </a:effectLst>
              </a:rPr>
              <a:t>them</a:t>
            </a:r>
            <a:r>
              <a:rPr lang="en-US" sz="4800" b="1" dirty="0">
                <a:effectLst>
                  <a:outerShdw blurRad="38100" dist="38100" dir="2700000" algn="tl">
                    <a:srgbClr val="000000">
                      <a:alpha val="43137"/>
                    </a:srgbClr>
                  </a:outerShdw>
                </a:effectLst>
              </a:rPr>
              <a:t> afraid.</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23789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Jude 24</a:t>
            </a:r>
            <a:endParaRPr lang="en-US" sz="7200" dirty="0"/>
          </a:p>
        </p:txBody>
      </p:sp>
      <p:sp>
        <p:nvSpPr>
          <p:cNvPr id="3" name="Content Placeholder 2"/>
          <p:cNvSpPr>
            <a:spLocks noGrp="1"/>
          </p:cNvSpPr>
          <p:nvPr>
            <p:ph idx="1"/>
          </p:nvPr>
        </p:nvSpPr>
        <p:spPr>
          <a:xfrm>
            <a:off x="25878" y="1524000"/>
            <a:ext cx="9118121" cy="53340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Now to Him who is able to keep you from stumbling, And to present </a:t>
            </a:r>
            <a:r>
              <a:rPr lang="en-US" sz="5400" b="1" i="1" dirty="0">
                <a:effectLst>
                  <a:outerShdw blurRad="38100" dist="38100" dir="2700000" algn="tl">
                    <a:srgbClr val="000000">
                      <a:alpha val="43137"/>
                    </a:srgbClr>
                  </a:outerShdw>
                </a:effectLst>
              </a:rPr>
              <a:t>you</a:t>
            </a:r>
            <a:r>
              <a:rPr lang="en-US" sz="5400" b="1" dirty="0">
                <a:effectLst>
                  <a:outerShdw blurRad="38100" dist="38100" dir="2700000" algn="tl">
                    <a:srgbClr val="000000">
                      <a:alpha val="43137"/>
                    </a:srgbClr>
                  </a:outerShdw>
                </a:effectLst>
              </a:rPr>
              <a:t> faultless Before the presence of His glory with exceeding joy,</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737100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Jude 25</a:t>
            </a:r>
            <a:endParaRPr lang="en-US" sz="7200" dirty="0"/>
          </a:p>
        </p:txBody>
      </p:sp>
      <p:sp>
        <p:nvSpPr>
          <p:cNvPr id="3" name="Content Placeholder 2"/>
          <p:cNvSpPr>
            <a:spLocks noGrp="1"/>
          </p:cNvSpPr>
          <p:nvPr>
            <p:ph idx="1"/>
          </p:nvPr>
        </p:nvSpPr>
        <p:spPr>
          <a:xfrm>
            <a:off x="0" y="1600200"/>
            <a:ext cx="91440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To God our Savior, Who alone is wise, </a:t>
            </a:r>
            <a:r>
              <a:rPr lang="en-US" sz="5600" b="1" i="1" dirty="0">
                <a:effectLst>
                  <a:outerShdw blurRad="38100" dist="38100" dir="2700000" algn="tl">
                    <a:srgbClr val="000000">
                      <a:alpha val="43137"/>
                    </a:srgbClr>
                  </a:outerShdw>
                </a:effectLst>
              </a:rPr>
              <a:t>Be</a:t>
            </a:r>
            <a:r>
              <a:rPr lang="en-US" sz="5600" b="1" dirty="0">
                <a:effectLst>
                  <a:outerShdw blurRad="38100" dist="38100" dir="2700000" algn="tl">
                    <a:srgbClr val="000000">
                      <a:alpha val="43137"/>
                    </a:srgbClr>
                  </a:outerShdw>
                </a:effectLst>
              </a:rPr>
              <a:t> glory and majesty, Dominion and power, Both now and forever. Amen.</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611192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Revelation 14:6</a:t>
            </a:r>
            <a:endParaRPr lang="en-US" sz="7200" dirty="0"/>
          </a:p>
        </p:txBody>
      </p:sp>
      <p:sp>
        <p:nvSpPr>
          <p:cNvPr id="3" name="Content Placeholder 2"/>
          <p:cNvSpPr>
            <a:spLocks noGrp="1"/>
          </p:cNvSpPr>
          <p:nvPr>
            <p:ph idx="1"/>
          </p:nvPr>
        </p:nvSpPr>
        <p:spPr>
          <a:xfrm>
            <a:off x="0" y="1143000"/>
            <a:ext cx="9144000" cy="5715000"/>
          </a:xfrm>
        </p:spPr>
        <p:txBody>
          <a:bodyPr>
            <a:noAutofit/>
          </a:bodyPr>
          <a:lstStyle/>
          <a:p>
            <a:pPr marL="36576" indent="0" algn="just">
              <a:buNone/>
            </a:pPr>
            <a:r>
              <a:rPr lang="en-US" sz="5100" b="1" dirty="0">
                <a:effectLst>
                  <a:outerShdw blurRad="38100" dist="38100" dir="2700000" algn="tl">
                    <a:srgbClr val="000000">
                      <a:alpha val="43137"/>
                    </a:srgbClr>
                  </a:outerShdw>
                </a:effectLst>
              </a:rPr>
              <a:t>Then I saw another angel flying in the midst of heaven, having the everlasting gospel to preach to those who dwell on the earth—to every nation, tribe, tongue, and people—</a:t>
            </a:r>
            <a:endParaRPr lang="en-US" sz="51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462116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Revelation 14:7</a:t>
            </a:r>
            <a:endParaRPr lang="en-US" sz="7200" dirty="0"/>
          </a:p>
        </p:txBody>
      </p:sp>
      <p:sp>
        <p:nvSpPr>
          <p:cNvPr id="3" name="Content Placeholder 2"/>
          <p:cNvSpPr>
            <a:spLocks noGrp="1"/>
          </p:cNvSpPr>
          <p:nvPr>
            <p:ph idx="1"/>
          </p:nvPr>
        </p:nvSpPr>
        <p:spPr>
          <a:xfrm>
            <a:off x="12940" y="1143000"/>
            <a:ext cx="9131060" cy="5715000"/>
          </a:xfrm>
        </p:spPr>
        <p:txBody>
          <a:bodyPr>
            <a:normAutofit/>
          </a:bodyPr>
          <a:lstStyle/>
          <a:p>
            <a:pPr marL="36576" indent="0" algn="just">
              <a:buNone/>
            </a:pPr>
            <a:r>
              <a:rPr lang="en-US" sz="5200" b="1" dirty="0">
                <a:effectLst>
                  <a:outerShdw blurRad="38100" dist="38100" dir="2700000" algn="tl">
                    <a:srgbClr val="000000">
                      <a:alpha val="43137"/>
                    </a:srgbClr>
                  </a:outerShdw>
                </a:effectLst>
              </a:rPr>
              <a:t>saying with a loud voice, "Fear God and give glory to Him, for the hour of His judgment has come; and worship Him who made heaven and earth, the sea and springs of water."</a:t>
            </a:r>
            <a:endParaRPr lang="en-US" sz="5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0634419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Matthew 24:14</a:t>
            </a:r>
            <a:endParaRPr lang="en-US" sz="7200" dirty="0"/>
          </a:p>
        </p:txBody>
      </p:sp>
      <p:sp>
        <p:nvSpPr>
          <p:cNvPr id="3" name="Content Placeholder 2"/>
          <p:cNvSpPr>
            <a:spLocks noGrp="1"/>
          </p:cNvSpPr>
          <p:nvPr>
            <p:ph idx="1"/>
          </p:nvPr>
        </p:nvSpPr>
        <p:spPr>
          <a:xfrm>
            <a:off x="0" y="1600200"/>
            <a:ext cx="91440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And this gospel of the kingdom will be preached in all the world as a witness to all the nations, and then the end will come.</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196799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Revelation 14:2</a:t>
            </a:r>
            <a:endParaRPr lang="en-US" sz="7200" dirty="0"/>
          </a:p>
        </p:txBody>
      </p:sp>
      <p:sp>
        <p:nvSpPr>
          <p:cNvPr id="3" name="Content Placeholder 2"/>
          <p:cNvSpPr>
            <a:spLocks noGrp="1"/>
          </p:cNvSpPr>
          <p:nvPr>
            <p:ph idx="1"/>
          </p:nvPr>
        </p:nvSpPr>
        <p:spPr>
          <a:xfrm>
            <a:off x="-11502" y="990600"/>
            <a:ext cx="9144000" cy="5715000"/>
          </a:xfrm>
        </p:spPr>
        <p:txBody>
          <a:bodyPr>
            <a:noAutofit/>
          </a:bodyPr>
          <a:lstStyle/>
          <a:p>
            <a:pPr marL="36576" indent="0" algn="just">
              <a:buNone/>
            </a:pPr>
            <a:r>
              <a:rPr lang="en-US" sz="5400" b="1" dirty="0">
                <a:effectLst>
                  <a:outerShdw blurRad="38100" dist="38100" dir="2700000" algn="tl">
                    <a:srgbClr val="000000">
                      <a:alpha val="43137"/>
                    </a:srgbClr>
                  </a:outerShdw>
                </a:effectLst>
              </a:rPr>
              <a:t>And I heard a voice from heaven, like the voice of many waters, and like the voice of loud thunder. And I heard the sound of harpists playing their harps.</a:t>
            </a:r>
          </a:p>
        </p:txBody>
      </p:sp>
    </p:spTree>
    <p:extLst>
      <p:ext uri="{BB962C8B-B14F-4D97-AF65-F5344CB8AC3E}">
        <p14:creationId xmlns:p14="http://schemas.microsoft.com/office/powerpoint/2010/main" val="42072499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2 Peter 3:9</a:t>
            </a:r>
            <a:endParaRPr lang="en-US" sz="7200" dirty="0"/>
          </a:p>
        </p:txBody>
      </p:sp>
      <p:sp>
        <p:nvSpPr>
          <p:cNvPr id="3" name="Content Placeholder 2"/>
          <p:cNvSpPr>
            <a:spLocks noGrp="1"/>
          </p:cNvSpPr>
          <p:nvPr>
            <p:ph idx="1"/>
          </p:nvPr>
        </p:nvSpPr>
        <p:spPr>
          <a:xfrm>
            <a:off x="0" y="1143000"/>
            <a:ext cx="9144000" cy="5715000"/>
          </a:xfrm>
        </p:spPr>
        <p:txBody>
          <a:bodyPr>
            <a:noAutofit/>
          </a:bodyPr>
          <a:lstStyle/>
          <a:p>
            <a:pPr marL="36576" indent="0" algn="just">
              <a:buNone/>
            </a:pPr>
            <a:r>
              <a:rPr lang="en-US" sz="5200" b="1" dirty="0">
                <a:effectLst>
                  <a:outerShdw blurRad="38100" dist="38100" dir="2700000" algn="tl">
                    <a:srgbClr val="000000">
                      <a:alpha val="43137"/>
                    </a:srgbClr>
                  </a:outerShdw>
                </a:effectLst>
              </a:rPr>
              <a:t>The Lord is not slack concerning </a:t>
            </a:r>
            <a:r>
              <a:rPr lang="en-US" sz="5200" b="1" i="1" dirty="0">
                <a:effectLst>
                  <a:outerShdw blurRad="38100" dist="38100" dir="2700000" algn="tl">
                    <a:srgbClr val="000000">
                      <a:alpha val="43137"/>
                    </a:srgbClr>
                  </a:outerShdw>
                </a:effectLst>
              </a:rPr>
              <a:t>His</a:t>
            </a:r>
            <a:r>
              <a:rPr lang="en-US" sz="5200" b="1" dirty="0">
                <a:effectLst>
                  <a:outerShdw blurRad="38100" dist="38100" dir="2700000" algn="tl">
                    <a:srgbClr val="000000">
                      <a:alpha val="43137"/>
                    </a:srgbClr>
                  </a:outerShdw>
                </a:effectLst>
              </a:rPr>
              <a:t> promise, as some count slackness, but is longsuffering toward us, not willing that any should perish but that all should come to repentance.</a:t>
            </a:r>
            <a:endParaRPr lang="en-US" sz="5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0486155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Philippians 2:9</a:t>
            </a:r>
            <a:endParaRPr lang="en-US" sz="7200" dirty="0"/>
          </a:p>
        </p:txBody>
      </p:sp>
      <p:sp>
        <p:nvSpPr>
          <p:cNvPr id="3" name="Content Placeholder 2"/>
          <p:cNvSpPr>
            <a:spLocks noGrp="1"/>
          </p:cNvSpPr>
          <p:nvPr>
            <p:ph idx="1"/>
          </p:nvPr>
        </p:nvSpPr>
        <p:spPr>
          <a:xfrm>
            <a:off x="0" y="1600200"/>
            <a:ext cx="91440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Therefore God also has highly exalted Him and given Him the name which is above every name,</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94652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Philippians 2:10</a:t>
            </a:r>
            <a:endParaRPr lang="en-US" sz="7200" dirty="0"/>
          </a:p>
        </p:txBody>
      </p:sp>
      <p:sp>
        <p:nvSpPr>
          <p:cNvPr id="3" name="Content Placeholder 2"/>
          <p:cNvSpPr>
            <a:spLocks noGrp="1"/>
          </p:cNvSpPr>
          <p:nvPr>
            <p:ph idx="1"/>
          </p:nvPr>
        </p:nvSpPr>
        <p:spPr>
          <a:xfrm>
            <a:off x="0" y="1600200"/>
            <a:ext cx="91440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that at the name of Jesus every knee should bow, of those in heaven, and of those on earth, and of those under the earth,</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4151513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Philippians 2:11</a:t>
            </a:r>
            <a:endParaRPr lang="en-US" sz="7200" dirty="0"/>
          </a:p>
        </p:txBody>
      </p:sp>
      <p:sp>
        <p:nvSpPr>
          <p:cNvPr id="3" name="Content Placeholder 2"/>
          <p:cNvSpPr>
            <a:spLocks noGrp="1"/>
          </p:cNvSpPr>
          <p:nvPr>
            <p:ph idx="1"/>
          </p:nvPr>
        </p:nvSpPr>
        <p:spPr>
          <a:xfrm>
            <a:off x="0" y="1600200"/>
            <a:ext cx="91440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and </a:t>
            </a:r>
            <a:r>
              <a:rPr lang="en-US" sz="5600" b="1" i="1" dirty="0">
                <a:effectLst>
                  <a:outerShdw blurRad="38100" dist="38100" dir="2700000" algn="tl">
                    <a:srgbClr val="000000">
                      <a:alpha val="43137"/>
                    </a:srgbClr>
                  </a:outerShdw>
                </a:effectLst>
              </a:rPr>
              <a:t>that</a:t>
            </a:r>
            <a:r>
              <a:rPr lang="en-US" sz="5600" b="1" dirty="0">
                <a:effectLst>
                  <a:outerShdw blurRad="38100" dist="38100" dir="2700000" algn="tl">
                    <a:srgbClr val="000000">
                      <a:alpha val="43137"/>
                    </a:srgbClr>
                  </a:outerShdw>
                </a:effectLst>
              </a:rPr>
              <a:t> every tongue should confess that Jesus Christ </a:t>
            </a:r>
            <a:r>
              <a:rPr lang="en-US" sz="5600" b="1" i="1" dirty="0">
                <a:effectLst>
                  <a:outerShdw blurRad="38100" dist="38100" dir="2700000" algn="tl">
                    <a:srgbClr val="000000">
                      <a:alpha val="43137"/>
                    </a:srgbClr>
                  </a:outerShdw>
                </a:effectLst>
              </a:rPr>
              <a:t>is</a:t>
            </a:r>
            <a:r>
              <a:rPr lang="en-US" sz="5600" b="1" dirty="0">
                <a:effectLst>
                  <a:outerShdw blurRad="38100" dist="38100" dir="2700000" algn="tl">
                    <a:srgbClr val="000000">
                      <a:alpha val="43137"/>
                    </a:srgbClr>
                  </a:outerShdw>
                </a:effectLst>
              </a:rPr>
              <a:t> Lord, to the glory of God the Father.</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3389735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Romans 1:18</a:t>
            </a:r>
            <a:endParaRPr lang="en-US" sz="7200" dirty="0"/>
          </a:p>
        </p:txBody>
      </p:sp>
      <p:sp>
        <p:nvSpPr>
          <p:cNvPr id="3" name="Content Placeholder 2"/>
          <p:cNvSpPr>
            <a:spLocks noGrp="1"/>
          </p:cNvSpPr>
          <p:nvPr>
            <p:ph idx="1"/>
          </p:nvPr>
        </p:nvSpPr>
        <p:spPr>
          <a:xfrm>
            <a:off x="0" y="1600200"/>
            <a:ext cx="91440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For the wrath of God is revealed from heaven against all ungodliness and unrighteousness of men, who suppress the truth in unrighteousness,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1435022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Romans 1:19</a:t>
            </a:r>
            <a:endParaRPr lang="en-US" sz="7200" dirty="0"/>
          </a:p>
        </p:txBody>
      </p:sp>
      <p:sp>
        <p:nvSpPr>
          <p:cNvPr id="3" name="Content Placeholder 2"/>
          <p:cNvSpPr>
            <a:spLocks noGrp="1"/>
          </p:cNvSpPr>
          <p:nvPr>
            <p:ph idx="1"/>
          </p:nvPr>
        </p:nvSpPr>
        <p:spPr>
          <a:xfrm>
            <a:off x="0" y="1600200"/>
            <a:ext cx="91440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because what may be known of God is manifest in them, for God has shown </a:t>
            </a:r>
            <a:r>
              <a:rPr lang="en-US" sz="5400" b="1" i="1" dirty="0">
                <a:effectLst>
                  <a:outerShdw blurRad="38100" dist="38100" dir="2700000" algn="tl">
                    <a:srgbClr val="000000">
                      <a:alpha val="43137"/>
                    </a:srgbClr>
                  </a:outerShdw>
                </a:effectLst>
              </a:rPr>
              <a:t>it</a:t>
            </a:r>
            <a:r>
              <a:rPr lang="en-US" sz="5400" b="1" dirty="0">
                <a:effectLst>
                  <a:outerShdw blurRad="38100" dist="38100" dir="2700000" algn="tl">
                    <a:srgbClr val="000000">
                      <a:alpha val="43137"/>
                    </a:srgbClr>
                  </a:outerShdw>
                </a:effectLst>
              </a:rPr>
              <a:t> to them.</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1110231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Romans 1:20</a:t>
            </a:r>
            <a:endParaRPr lang="en-US" sz="7200" dirty="0"/>
          </a:p>
        </p:txBody>
      </p:sp>
      <p:sp>
        <p:nvSpPr>
          <p:cNvPr id="3" name="Content Placeholder 2"/>
          <p:cNvSpPr>
            <a:spLocks noGrp="1"/>
          </p:cNvSpPr>
          <p:nvPr>
            <p:ph idx="1"/>
          </p:nvPr>
        </p:nvSpPr>
        <p:spPr>
          <a:xfrm>
            <a:off x="0" y="1143000"/>
            <a:ext cx="9144000" cy="5715000"/>
          </a:xfrm>
        </p:spPr>
        <p:txBody>
          <a:bodyPr>
            <a:noAutofit/>
          </a:bodyPr>
          <a:lstStyle/>
          <a:p>
            <a:pPr marL="36576" indent="0" algn="just">
              <a:buNone/>
            </a:pPr>
            <a:r>
              <a:rPr lang="en-US" sz="4900" b="1" dirty="0">
                <a:effectLst>
                  <a:outerShdw blurRad="38100" dist="38100" dir="2700000" algn="tl">
                    <a:srgbClr val="000000">
                      <a:alpha val="43137"/>
                    </a:srgbClr>
                  </a:outerShdw>
                </a:effectLst>
              </a:rPr>
              <a:t>For since the creation of the world His invisible </a:t>
            </a:r>
            <a:r>
              <a:rPr lang="en-US" sz="4900" b="1" i="1" dirty="0">
                <a:effectLst>
                  <a:outerShdw blurRad="38100" dist="38100" dir="2700000" algn="tl">
                    <a:srgbClr val="000000">
                      <a:alpha val="43137"/>
                    </a:srgbClr>
                  </a:outerShdw>
                </a:effectLst>
              </a:rPr>
              <a:t>attributes</a:t>
            </a:r>
            <a:r>
              <a:rPr lang="en-US" sz="4900" b="1" dirty="0">
                <a:effectLst>
                  <a:outerShdw blurRad="38100" dist="38100" dir="2700000" algn="tl">
                    <a:srgbClr val="000000">
                      <a:alpha val="43137"/>
                    </a:srgbClr>
                  </a:outerShdw>
                </a:effectLst>
              </a:rPr>
              <a:t> are clearly seen, being understood by the things that are made, </a:t>
            </a:r>
            <a:r>
              <a:rPr lang="en-US" sz="4900" b="1" i="1" dirty="0">
                <a:effectLst>
                  <a:outerShdw blurRad="38100" dist="38100" dir="2700000" algn="tl">
                    <a:srgbClr val="000000">
                      <a:alpha val="43137"/>
                    </a:srgbClr>
                  </a:outerShdw>
                </a:effectLst>
              </a:rPr>
              <a:t>even</a:t>
            </a:r>
            <a:r>
              <a:rPr lang="en-US" sz="4900" b="1" dirty="0">
                <a:effectLst>
                  <a:outerShdw blurRad="38100" dist="38100" dir="2700000" algn="tl">
                    <a:srgbClr val="000000">
                      <a:alpha val="43137"/>
                    </a:srgbClr>
                  </a:outerShdw>
                </a:effectLst>
              </a:rPr>
              <a:t> His eternal power and Godhead, so that they are without excuse,</a:t>
            </a:r>
            <a:endParaRPr lang="en-US" sz="49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433725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Romans 1:21</a:t>
            </a:r>
            <a:endParaRPr lang="en-US" sz="7200" dirty="0"/>
          </a:p>
        </p:txBody>
      </p:sp>
      <p:sp>
        <p:nvSpPr>
          <p:cNvPr id="3" name="Content Placeholder 2"/>
          <p:cNvSpPr>
            <a:spLocks noGrp="1"/>
          </p:cNvSpPr>
          <p:nvPr>
            <p:ph idx="1"/>
          </p:nvPr>
        </p:nvSpPr>
        <p:spPr>
          <a:xfrm>
            <a:off x="30192" y="1219200"/>
            <a:ext cx="9037608" cy="5638800"/>
          </a:xfrm>
        </p:spPr>
        <p:txBody>
          <a:bodyPr>
            <a:normAutofit/>
          </a:bodyPr>
          <a:lstStyle/>
          <a:p>
            <a:pPr marL="36576" indent="0" algn="just">
              <a:buNone/>
            </a:pPr>
            <a:r>
              <a:rPr lang="en-US" sz="5200" b="1" dirty="0">
                <a:effectLst>
                  <a:outerShdw blurRad="38100" dist="38100" dir="2700000" algn="tl">
                    <a:srgbClr val="000000">
                      <a:alpha val="43137"/>
                    </a:srgbClr>
                  </a:outerShdw>
                </a:effectLst>
              </a:rPr>
              <a:t>because, although they knew God, they did not glorify </a:t>
            </a:r>
            <a:r>
              <a:rPr lang="en-US" sz="5200" b="1" i="1" dirty="0">
                <a:effectLst>
                  <a:outerShdw blurRad="38100" dist="38100" dir="2700000" algn="tl">
                    <a:srgbClr val="000000">
                      <a:alpha val="43137"/>
                    </a:srgbClr>
                  </a:outerShdw>
                </a:effectLst>
              </a:rPr>
              <a:t>Him</a:t>
            </a:r>
            <a:r>
              <a:rPr lang="en-US" sz="5200" b="1" dirty="0">
                <a:effectLst>
                  <a:outerShdw blurRad="38100" dist="38100" dir="2700000" algn="tl">
                    <a:srgbClr val="000000">
                      <a:alpha val="43137"/>
                    </a:srgbClr>
                  </a:outerShdw>
                </a:effectLst>
              </a:rPr>
              <a:t> as God, nor were thankful, but became futile in their thoughts, and their foolish hearts were darkened.</a:t>
            </a:r>
            <a:endParaRPr lang="en-US" sz="5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9929672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Romans 1:22</a:t>
            </a:r>
            <a:endParaRPr lang="en-US" sz="7200" dirty="0"/>
          </a:p>
        </p:txBody>
      </p:sp>
      <p:sp>
        <p:nvSpPr>
          <p:cNvPr id="3" name="Content Placeholder 2"/>
          <p:cNvSpPr>
            <a:spLocks noGrp="1"/>
          </p:cNvSpPr>
          <p:nvPr>
            <p:ph idx="1"/>
          </p:nvPr>
        </p:nvSpPr>
        <p:spPr>
          <a:xfrm>
            <a:off x="0" y="1600200"/>
            <a:ext cx="91440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Professing to be wise, they became fools,</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4855754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Romans 1:23</a:t>
            </a:r>
            <a:endParaRPr lang="en-US" sz="7200" dirty="0"/>
          </a:p>
        </p:txBody>
      </p:sp>
      <p:sp>
        <p:nvSpPr>
          <p:cNvPr id="3" name="Content Placeholder 2"/>
          <p:cNvSpPr>
            <a:spLocks noGrp="1"/>
          </p:cNvSpPr>
          <p:nvPr>
            <p:ph idx="1"/>
          </p:nvPr>
        </p:nvSpPr>
        <p:spPr>
          <a:xfrm>
            <a:off x="8626" y="1600200"/>
            <a:ext cx="9135374" cy="5257800"/>
          </a:xfrm>
        </p:spPr>
        <p:txBody>
          <a:bodyPr>
            <a:noAutofit/>
          </a:bodyPr>
          <a:lstStyle/>
          <a:p>
            <a:pPr marL="36576" indent="0" algn="just">
              <a:buNone/>
            </a:pPr>
            <a:r>
              <a:rPr lang="en-US" sz="5300" b="1" dirty="0">
                <a:effectLst>
                  <a:outerShdw blurRad="38100" dist="38100" dir="2700000" algn="tl">
                    <a:srgbClr val="000000">
                      <a:alpha val="43137"/>
                    </a:srgbClr>
                  </a:outerShdw>
                </a:effectLst>
              </a:rPr>
              <a:t>and changed the glory of the incorruptible God into an image made like corruptible man—and birds and four-footed animals and creeping things.</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442378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Revelation 14:3</a:t>
            </a:r>
            <a:endParaRPr lang="en-US" sz="7200" dirty="0"/>
          </a:p>
        </p:txBody>
      </p:sp>
      <p:sp>
        <p:nvSpPr>
          <p:cNvPr id="3" name="Content Placeholder 2"/>
          <p:cNvSpPr>
            <a:spLocks noGrp="1"/>
          </p:cNvSpPr>
          <p:nvPr>
            <p:ph idx="1"/>
          </p:nvPr>
        </p:nvSpPr>
        <p:spPr>
          <a:xfrm>
            <a:off x="0" y="1066800"/>
            <a:ext cx="9144000" cy="5791200"/>
          </a:xfrm>
        </p:spPr>
        <p:txBody>
          <a:bodyPr>
            <a:noAutofit/>
          </a:bodyPr>
          <a:lstStyle/>
          <a:p>
            <a:pPr marL="36576" indent="0" algn="just">
              <a:buNone/>
            </a:pPr>
            <a:r>
              <a:rPr lang="en-US" sz="4800" b="1" dirty="0">
                <a:effectLst>
                  <a:outerShdw blurRad="38100" dist="38100" dir="2700000" algn="tl">
                    <a:srgbClr val="000000">
                      <a:alpha val="43137"/>
                    </a:srgbClr>
                  </a:outerShdw>
                </a:effectLst>
              </a:rPr>
              <a:t>They sang as it were a new song before the throne, before the four living creatures, and the elders; and no one could learn that song except the hundred </a:t>
            </a:r>
            <a:r>
              <a:rPr lang="en-US" sz="4800" b="1" i="1" dirty="0">
                <a:effectLst>
                  <a:outerShdw blurRad="38100" dist="38100" dir="2700000" algn="tl">
                    <a:srgbClr val="000000">
                      <a:alpha val="43137"/>
                    </a:srgbClr>
                  </a:outerShdw>
                </a:effectLst>
              </a:rPr>
              <a:t>and</a:t>
            </a:r>
            <a:r>
              <a:rPr lang="en-US" sz="4800" b="1" dirty="0">
                <a:effectLst>
                  <a:outerShdw blurRad="38100" dist="38100" dir="2700000" algn="tl">
                    <a:srgbClr val="000000">
                      <a:alpha val="43137"/>
                    </a:srgbClr>
                  </a:outerShdw>
                </a:effectLst>
              </a:rPr>
              <a:t> forty-four thousand who were redeemed from the earth.</a:t>
            </a:r>
          </a:p>
        </p:txBody>
      </p:sp>
    </p:spTree>
    <p:extLst>
      <p:ext uri="{BB962C8B-B14F-4D97-AF65-F5344CB8AC3E}">
        <p14:creationId xmlns:p14="http://schemas.microsoft.com/office/powerpoint/2010/main" val="85542065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128716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Revelation 14:4a</a:t>
            </a:r>
            <a:endParaRPr lang="en-US" sz="7200" dirty="0"/>
          </a:p>
        </p:txBody>
      </p:sp>
      <p:sp>
        <p:nvSpPr>
          <p:cNvPr id="3" name="Content Placeholder 2"/>
          <p:cNvSpPr>
            <a:spLocks noGrp="1"/>
          </p:cNvSpPr>
          <p:nvPr>
            <p:ph idx="1"/>
          </p:nvPr>
        </p:nvSpPr>
        <p:spPr>
          <a:xfrm>
            <a:off x="0" y="1143000"/>
            <a:ext cx="9144000" cy="57150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These are the ones who were not defiled with women, for they are virgins. These are the ones who follow the Lamb wherever He </a:t>
            </a:r>
            <a:r>
              <a:rPr lang="en-US" sz="5400" b="1" dirty="0" smtClean="0">
                <a:effectLst>
                  <a:outerShdw blurRad="38100" dist="38100" dir="2700000" algn="tl">
                    <a:srgbClr val="000000">
                      <a:alpha val="43137"/>
                    </a:srgbClr>
                  </a:outerShdw>
                </a:effectLst>
              </a:rPr>
              <a:t>goes…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341446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14:4b</a:t>
            </a:r>
            <a:endParaRPr lang="en-US" sz="7200" dirty="0"/>
          </a:p>
        </p:txBody>
      </p:sp>
      <p:sp>
        <p:nvSpPr>
          <p:cNvPr id="3" name="Content Placeholder 2"/>
          <p:cNvSpPr>
            <a:spLocks noGrp="1"/>
          </p:cNvSpPr>
          <p:nvPr>
            <p:ph idx="1"/>
          </p:nvPr>
        </p:nvSpPr>
        <p:spPr>
          <a:xfrm>
            <a:off x="0" y="1600200"/>
            <a:ext cx="9144000" cy="5257800"/>
          </a:xfrm>
        </p:spPr>
        <p:txBody>
          <a:bodyPr>
            <a:normAutofit/>
          </a:bodyPr>
          <a:lstStyle/>
          <a:p>
            <a:pPr marL="36576" indent="0" algn="just">
              <a:buNone/>
            </a:pPr>
            <a:r>
              <a:rPr lang="en-US" sz="5600" b="1" dirty="0" smtClean="0">
                <a:effectLst>
                  <a:outerShdw blurRad="38100" dist="38100" dir="2700000" algn="tl">
                    <a:srgbClr val="000000">
                      <a:alpha val="43137"/>
                    </a:srgbClr>
                  </a:outerShdw>
                </a:effectLst>
              </a:rPr>
              <a:t>…These </a:t>
            </a:r>
            <a:r>
              <a:rPr lang="en-US" sz="5600" b="1" dirty="0">
                <a:effectLst>
                  <a:outerShdw blurRad="38100" dist="38100" dir="2700000" algn="tl">
                    <a:srgbClr val="000000">
                      <a:alpha val="43137"/>
                    </a:srgbClr>
                  </a:outerShdw>
                </a:effectLst>
              </a:rPr>
              <a:t>were redeemed from </a:t>
            </a:r>
            <a:r>
              <a:rPr lang="en-US" sz="5600" b="1" i="1" dirty="0">
                <a:effectLst>
                  <a:outerShdw blurRad="38100" dist="38100" dir="2700000" algn="tl">
                    <a:srgbClr val="000000">
                      <a:alpha val="43137"/>
                    </a:srgbClr>
                  </a:outerShdw>
                </a:effectLst>
              </a:rPr>
              <a:t>among</a:t>
            </a:r>
            <a:r>
              <a:rPr lang="en-US" sz="5600" b="1" dirty="0">
                <a:effectLst>
                  <a:outerShdw blurRad="38100" dist="38100" dir="2700000" algn="tl">
                    <a:srgbClr val="000000">
                      <a:alpha val="43137"/>
                    </a:srgbClr>
                  </a:outerShdw>
                </a:effectLst>
              </a:rPr>
              <a:t> men, </a:t>
            </a:r>
            <a:r>
              <a:rPr lang="en-US" sz="5600" b="1" i="1" dirty="0">
                <a:effectLst>
                  <a:outerShdw blurRad="38100" dist="38100" dir="2700000" algn="tl">
                    <a:srgbClr val="000000">
                      <a:alpha val="43137"/>
                    </a:srgbClr>
                  </a:outerShdw>
                </a:effectLst>
              </a:rPr>
              <a:t>being</a:t>
            </a:r>
            <a:r>
              <a:rPr lang="en-US" sz="5600" b="1" dirty="0">
                <a:effectLst>
                  <a:outerShdw blurRad="38100" dist="38100" dir="2700000" algn="tl">
                    <a:srgbClr val="000000">
                      <a:alpha val="43137"/>
                    </a:srgbClr>
                  </a:outerShdw>
                </a:effectLst>
              </a:rPr>
              <a:t> </a:t>
            </a:r>
            <a:r>
              <a:rPr lang="en-US" sz="5600" b="1" dirty="0" err="1">
                <a:effectLst>
                  <a:outerShdw blurRad="38100" dist="38100" dir="2700000" algn="tl">
                    <a:srgbClr val="000000">
                      <a:alpha val="43137"/>
                    </a:srgbClr>
                  </a:outerShdw>
                </a:effectLst>
              </a:rPr>
              <a:t>firstfruits</a:t>
            </a:r>
            <a:r>
              <a:rPr lang="en-US" sz="5600" b="1" dirty="0">
                <a:effectLst>
                  <a:outerShdw blurRad="38100" dist="38100" dir="2700000" algn="tl">
                    <a:srgbClr val="000000">
                      <a:alpha val="43137"/>
                    </a:srgbClr>
                  </a:outerShdw>
                </a:effectLst>
              </a:rPr>
              <a:t> to God and to the Lamb.</a:t>
            </a:r>
          </a:p>
        </p:txBody>
      </p:sp>
    </p:spTree>
    <p:extLst>
      <p:ext uri="{BB962C8B-B14F-4D97-AF65-F5344CB8AC3E}">
        <p14:creationId xmlns:p14="http://schemas.microsoft.com/office/powerpoint/2010/main" val="32011497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14:5</a:t>
            </a:r>
            <a:endParaRPr lang="en-US" sz="7200" dirty="0"/>
          </a:p>
        </p:txBody>
      </p:sp>
      <p:sp>
        <p:nvSpPr>
          <p:cNvPr id="3" name="Content Placeholder 2"/>
          <p:cNvSpPr>
            <a:spLocks noGrp="1"/>
          </p:cNvSpPr>
          <p:nvPr>
            <p:ph idx="1"/>
          </p:nvPr>
        </p:nvSpPr>
        <p:spPr>
          <a:xfrm>
            <a:off x="0" y="1600200"/>
            <a:ext cx="91440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And in their mouth was found no deceit, for they are without fault before the throne of God.</a:t>
            </a:r>
          </a:p>
        </p:txBody>
      </p:sp>
    </p:spTree>
    <p:extLst>
      <p:ext uri="{BB962C8B-B14F-4D97-AF65-F5344CB8AC3E}">
        <p14:creationId xmlns:p14="http://schemas.microsoft.com/office/powerpoint/2010/main" val="29883241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50" y="-1"/>
            <a:ext cx="9138249" cy="68536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607624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Revelation 14:4a</a:t>
            </a:r>
            <a:endParaRPr lang="en-US" sz="7200" dirty="0"/>
          </a:p>
        </p:txBody>
      </p:sp>
      <p:sp>
        <p:nvSpPr>
          <p:cNvPr id="3" name="Content Placeholder 2"/>
          <p:cNvSpPr>
            <a:spLocks noGrp="1"/>
          </p:cNvSpPr>
          <p:nvPr>
            <p:ph idx="1"/>
          </p:nvPr>
        </p:nvSpPr>
        <p:spPr>
          <a:xfrm>
            <a:off x="0" y="1143000"/>
            <a:ext cx="9144000" cy="5715000"/>
          </a:xfrm>
        </p:spPr>
        <p:txBody>
          <a:bodyPr>
            <a:normAutofit/>
          </a:bodyPr>
          <a:lstStyle/>
          <a:p>
            <a:pPr marL="36576" indent="0" algn="just">
              <a:buNone/>
            </a:pPr>
            <a:r>
              <a:rPr lang="en-US" sz="5400" b="1" i="1" u="sng" dirty="0">
                <a:effectLst>
                  <a:outerShdw blurRad="38100" dist="38100" dir="2700000" algn="tl">
                    <a:srgbClr val="000000">
                      <a:alpha val="43137"/>
                    </a:srgbClr>
                  </a:outerShdw>
                </a:effectLst>
              </a:rPr>
              <a:t>These are the ones who were not defiled with women</a:t>
            </a:r>
            <a:r>
              <a:rPr lang="en-US" sz="5400" b="1" dirty="0">
                <a:effectLst>
                  <a:outerShdw blurRad="38100" dist="38100" dir="2700000" algn="tl">
                    <a:srgbClr val="000000">
                      <a:alpha val="43137"/>
                    </a:srgbClr>
                  </a:outerShdw>
                </a:effectLst>
              </a:rPr>
              <a:t>, </a:t>
            </a:r>
            <a:r>
              <a:rPr lang="en-US" sz="5400" b="1" i="1" u="sng" dirty="0">
                <a:effectLst>
                  <a:outerShdw blurRad="38100" dist="38100" dir="2700000" algn="tl">
                    <a:srgbClr val="000000">
                      <a:alpha val="43137"/>
                    </a:srgbClr>
                  </a:outerShdw>
                </a:effectLst>
              </a:rPr>
              <a:t>for they are virgins</a:t>
            </a:r>
            <a:r>
              <a:rPr lang="en-US" sz="5400" b="1" dirty="0">
                <a:effectLst>
                  <a:outerShdw blurRad="38100" dist="38100" dir="2700000" algn="tl">
                    <a:srgbClr val="000000">
                      <a:alpha val="43137"/>
                    </a:srgbClr>
                  </a:outerShdw>
                </a:effectLst>
              </a:rPr>
              <a:t>. These are the ones who follow the Lamb wherever He </a:t>
            </a:r>
            <a:r>
              <a:rPr lang="en-US" sz="5400" b="1" dirty="0" smtClean="0">
                <a:effectLst>
                  <a:outerShdw blurRad="38100" dist="38100" dir="2700000" algn="tl">
                    <a:srgbClr val="000000">
                      <a:alpha val="43137"/>
                    </a:srgbClr>
                  </a:outerShdw>
                </a:effectLst>
              </a:rPr>
              <a:t>goes…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8934615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650</TotalTime>
  <Words>1131</Words>
  <Application>Microsoft Office PowerPoint</Application>
  <PresentationFormat>On-screen Show (4:3)</PresentationFormat>
  <Paragraphs>77</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Technic</vt:lpstr>
      <vt:lpstr>Revelation 14:4-7</vt:lpstr>
      <vt:lpstr>Revelation 14:1</vt:lpstr>
      <vt:lpstr>Revelation 14:2</vt:lpstr>
      <vt:lpstr>Revelation 14:3</vt:lpstr>
      <vt:lpstr>Revelation 14:4a</vt:lpstr>
      <vt:lpstr>Revelation 14:4b</vt:lpstr>
      <vt:lpstr>Revelation 14:5</vt:lpstr>
      <vt:lpstr>PowerPoint Presentation</vt:lpstr>
      <vt:lpstr>Revelation 14:4a</vt:lpstr>
      <vt:lpstr>2 Corinthians 11:2</vt:lpstr>
      <vt:lpstr>Matthew 24:19</vt:lpstr>
      <vt:lpstr>Matthew 24:20</vt:lpstr>
      <vt:lpstr>Matthew 24:21</vt:lpstr>
      <vt:lpstr>1 Corinthians 7:25</vt:lpstr>
      <vt:lpstr>1 Corinthians 7:26</vt:lpstr>
      <vt:lpstr>Revelation 14:4a</vt:lpstr>
      <vt:lpstr>Revelation 14:4b</vt:lpstr>
      <vt:lpstr>Revelation 7:9</vt:lpstr>
      <vt:lpstr>Revelation 7:14</vt:lpstr>
      <vt:lpstr>Revelation 14:5</vt:lpstr>
      <vt:lpstr>John 8:44a</vt:lpstr>
      <vt:lpstr>John 8:44b</vt:lpstr>
      <vt:lpstr>Revelation 14:5</vt:lpstr>
      <vt:lpstr>Zephaniah 3:13</vt:lpstr>
      <vt:lpstr>Jude 24</vt:lpstr>
      <vt:lpstr>Jude 25</vt:lpstr>
      <vt:lpstr>Revelation 14:6</vt:lpstr>
      <vt:lpstr>Revelation 14:7</vt:lpstr>
      <vt:lpstr>Matthew 24:14</vt:lpstr>
      <vt:lpstr>2 Peter 3:9</vt:lpstr>
      <vt:lpstr>Philippians 2:9</vt:lpstr>
      <vt:lpstr>Philippians 2:10</vt:lpstr>
      <vt:lpstr>Philippians 2:11</vt:lpstr>
      <vt:lpstr>Romans 1:18</vt:lpstr>
      <vt:lpstr>Romans 1:19</vt:lpstr>
      <vt:lpstr>Romans 1:20</vt:lpstr>
      <vt:lpstr>Romans 1:21</vt:lpstr>
      <vt:lpstr>Romans 1:22</vt:lpstr>
      <vt:lpstr>Romans 1:23</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14:4-12</dc:title>
  <dc:creator>Charlie</dc:creator>
  <cp:lastModifiedBy>Charlie</cp:lastModifiedBy>
  <cp:revision>15</cp:revision>
  <dcterms:created xsi:type="dcterms:W3CDTF">2013-12-17T17:08:56Z</dcterms:created>
  <dcterms:modified xsi:type="dcterms:W3CDTF">2013-12-18T22:53:29Z</dcterms:modified>
</cp:coreProperties>
</file>