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57" r:id="rId13"/>
    <p:sldId id="268" r:id="rId14"/>
    <p:sldId id="273" r:id="rId15"/>
    <p:sldId id="275" r:id="rId16"/>
    <p:sldId id="274" r:id="rId17"/>
    <p:sldId id="276" r:id="rId18"/>
    <p:sldId id="277" r:id="rId19"/>
    <p:sldId id="278" r:id="rId20"/>
    <p:sldId id="279" r:id="rId21"/>
    <p:sldId id="280" r:id="rId22"/>
    <p:sldId id="281" r:id="rId23"/>
    <p:sldId id="282" r:id="rId24"/>
    <p:sldId id="283" r:id="rId25"/>
    <p:sldId id="284" r:id="rId26"/>
    <p:sldId id="285" r:id="rId27"/>
    <p:sldId id="286" r:id="rId28"/>
    <p:sldId id="288" r:id="rId29"/>
    <p:sldId id="287" r:id="rId30"/>
    <p:sldId id="290" r:id="rId31"/>
    <p:sldId id="269" r:id="rId32"/>
    <p:sldId id="270" r:id="rId33"/>
    <p:sldId id="271" r:id="rId34"/>
    <p:sldId id="272" r:id="rId35"/>
    <p:sldId id="289" r:id="rId36"/>
    <p:sldId id="291" r:id="rId37"/>
    <p:sldId id="292" r:id="rId38"/>
    <p:sldId id="293" r:id="rId39"/>
    <p:sldId id="29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0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F646705-51FD-434C-822D-F4DDEA1FA930}" type="datetimeFigureOut">
              <a:rPr lang="en-US" smtClean="0"/>
              <a:t>12/4/2013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7420251-492B-47DA-B639-87AE4FE31AE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646705-51FD-434C-822D-F4DDEA1FA930}" type="datetimeFigureOut">
              <a:rPr lang="en-US" smtClean="0"/>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20251-492B-47DA-B639-87AE4FE31AE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646705-51FD-434C-822D-F4DDEA1FA930}" type="datetimeFigureOut">
              <a:rPr lang="en-US" smtClean="0"/>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20251-492B-47DA-B639-87AE4FE31AE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646705-51FD-434C-822D-F4DDEA1FA930}" type="datetimeFigureOut">
              <a:rPr lang="en-US" smtClean="0"/>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20251-492B-47DA-B639-87AE4FE31AE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F646705-51FD-434C-822D-F4DDEA1FA930}" type="datetimeFigureOut">
              <a:rPr lang="en-US" smtClean="0"/>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20251-492B-47DA-B639-87AE4FE31AE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F646705-51FD-434C-822D-F4DDEA1FA930}" type="datetimeFigureOut">
              <a:rPr lang="en-US" smtClean="0"/>
              <a:t>12/4/2013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420251-492B-47DA-B639-87AE4FE31AE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F646705-51FD-434C-822D-F4DDEA1FA930}" type="datetimeFigureOut">
              <a:rPr lang="en-US" smtClean="0"/>
              <a:t>12/4/2013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420251-492B-47DA-B639-87AE4FE31AE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F646705-51FD-434C-822D-F4DDEA1FA930}" type="datetimeFigureOut">
              <a:rPr lang="en-US" smtClean="0"/>
              <a:t>12/4/2013</a:t>
            </a:fld>
            <a:endParaRPr lang="en-US"/>
          </a:p>
        </p:txBody>
      </p:sp>
      <p:sp>
        <p:nvSpPr>
          <p:cNvPr id="8" name="Slide Number Placeholder 7"/>
          <p:cNvSpPr>
            <a:spLocks noGrp="1"/>
          </p:cNvSpPr>
          <p:nvPr>
            <p:ph type="sldNum" sz="quarter" idx="11"/>
          </p:nvPr>
        </p:nvSpPr>
        <p:spPr/>
        <p:txBody>
          <a:bodyPr/>
          <a:lstStyle/>
          <a:p>
            <a:fld id="{57420251-492B-47DA-B639-87AE4FE31AE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46705-51FD-434C-822D-F4DDEA1FA930}" type="datetimeFigureOut">
              <a:rPr lang="en-US" smtClean="0"/>
              <a:t>12/4/2013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420251-492B-47DA-B639-87AE4FE31AE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F646705-51FD-434C-822D-F4DDEA1FA930}" type="datetimeFigureOut">
              <a:rPr lang="en-US" smtClean="0"/>
              <a:t>12/4/2013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57420251-492B-47DA-B639-87AE4FE31AE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0F646705-51FD-434C-822D-F4DDEA1FA930}" type="datetimeFigureOut">
              <a:rPr lang="en-US" smtClean="0"/>
              <a:t>12/4/2013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420251-492B-47DA-B639-87AE4FE31AE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0F646705-51FD-434C-822D-F4DDEA1FA930}" type="datetimeFigureOut">
              <a:rPr lang="en-US" smtClean="0"/>
              <a:t>12/4/2013</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57420251-492B-47DA-B639-87AE4FE31AE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337560"/>
            <a:ext cx="8991600" cy="2301240"/>
          </a:xfrm>
        </p:spPr>
        <p:txBody>
          <a:bodyPr>
            <a:noAutofit/>
          </a:bodyPr>
          <a:lstStyle/>
          <a:p>
            <a:r>
              <a:rPr lang="en-US" sz="8000" dirty="0" smtClean="0"/>
              <a:t>Revelation 13:16-18</a:t>
            </a:r>
            <a:endParaRPr lang="en-US" sz="8000" dirty="0"/>
          </a:p>
        </p:txBody>
      </p:sp>
      <p:sp>
        <p:nvSpPr>
          <p:cNvPr id="3" name="Subtitle 2"/>
          <p:cNvSpPr>
            <a:spLocks noGrp="1"/>
          </p:cNvSpPr>
          <p:nvPr>
            <p:ph type="subTitle" idx="1"/>
          </p:nvPr>
        </p:nvSpPr>
        <p:spPr>
          <a:xfrm>
            <a:off x="76200" y="1544812"/>
            <a:ext cx="8991600" cy="1752600"/>
          </a:xfrm>
        </p:spPr>
        <p:txBody>
          <a:bodyPr>
            <a:normAutofit/>
          </a:bodyPr>
          <a:lstStyle/>
          <a:p>
            <a:r>
              <a:rPr lang="en-US" sz="4800" b="1" dirty="0" smtClean="0">
                <a:effectLst>
                  <a:outerShdw blurRad="38100" dist="38100" dir="2700000" algn="tl">
                    <a:srgbClr val="000000">
                      <a:alpha val="43137"/>
                    </a:srgbClr>
                  </a:outerShdw>
                </a:effectLst>
              </a:rPr>
              <a:t>Wednesday, December 4, 2013</a:t>
            </a:r>
          </a:p>
          <a:p>
            <a:r>
              <a:rPr lang="en-US" sz="4800" b="1" dirty="0" smtClean="0">
                <a:effectLst>
                  <a:outerShdw blurRad="38100" dist="38100" dir="2700000" algn="tl">
                    <a:srgbClr val="000000">
                      <a:alpha val="43137"/>
                    </a:srgbClr>
                  </a:outerShdw>
                </a:effectLst>
              </a:rPr>
              <a:t>Calvary Chapel of El Paso</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0157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Revelation 13:18</a:t>
            </a:r>
            <a:endParaRPr lang="en-US" sz="7200" dirty="0"/>
          </a:p>
        </p:txBody>
      </p:sp>
      <p:sp>
        <p:nvSpPr>
          <p:cNvPr id="3" name="Content Placeholder 2"/>
          <p:cNvSpPr>
            <a:spLocks noGrp="1"/>
          </p:cNvSpPr>
          <p:nvPr>
            <p:ph idx="1"/>
          </p:nvPr>
        </p:nvSpPr>
        <p:spPr>
          <a:xfrm>
            <a:off x="0" y="1143000"/>
            <a:ext cx="9144000" cy="5715000"/>
          </a:xfrm>
        </p:spPr>
        <p:txBody>
          <a:bodyPr>
            <a:noAutofit/>
          </a:bodyPr>
          <a:lstStyle/>
          <a:p>
            <a:pPr marL="36576" indent="0" algn="just">
              <a:buNone/>
            </a:pPr>
            <a:r>
              <a:rPr lang="en-US" sz="5400" b="1" dirty="0">
                <a:effectLst>
                  <a:outerShdw blurRad="38100" dist="38100" dir="2700000" algn="tl">
                    <a:srgbClr val="000000">
                      <a:alpha val="43137"/>
                    </a:srgbClr>
                  </a:outerShdw>
                </a:effectLst>
              </a:rPr>
              <a:t>Here is wisdom. Let him that hath understanding count the number of the beast: for it is the number of a man; and his number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Six hundred threescore </a:t>
            </a:r>
            <a:r>
              <a:rPr lang="en-US" sz="5400" b="1" i="1" dirty="0">
                <a:effectLst>
                  <a:outerShdw blurRad="38100" dist="38100" dir="2700000" algn="tl">
                    <a:srgbClr val="000000">
                      <a:alpha val="43137"/>
                    </a:srgbClr>
                  </a:outerShdw>
                </a:effectLst>
              </a:rPr>
              <a:t>and</a:t>
            </a:r>
            <a:r>
              <a:rPr lang="en-US" sz="5400" b="1" dirty="0">
                <a:effectLst>
                  <a:outerShdw blurRad="38100" dist="38100" dir="2700000" algn="tl">
                    <a:srgbClr val="000000">
                      <a:alpha val="43137"/>
                    </a:srgbClr>
                  </a:outerShdw>
                </a:effectLst>
              </a:rPr>
              <a:t> six.</a:t>
            </a:r>
          </a:p>
        </p:txBody>
      </p:sp>
    </p:spTree>
    <p:extLst>
      <p:ext uri="{BB962C8B-B14F-4D97-AF65-F5344CB8AC3E}">
        <p14:creationId xmlns:p14="http://schemas.microsoft.com/office/powerpoint/2010/main" val="4174176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4" y="0"/>
            <a:ext cx="918891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9349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90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91655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8353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10600" cy="1143000"/>
          </a:xfrm>
        </p:spPr>
        <p:txBody>
          <a:bodyPr>
            <a:noAutofit/>
          </a:bodyPr>
          <a:lstStyle/>
          <a:p>
            <a:r>
              <a:rPr lang="en-US" sz="7200" dirty="0" smtClean="0"/>
              <a:t>Ecclesiastes 1:9</a:t>
            </a:r>
            <a:endParaRPr lang="en-US" sz="7200" dirty="0"/>
          </a:p>
        </p:txBody>
      </p:sp>
      <p:sp>
        <p:nvSpPr>
          <p:cNvPr id="3" name="Content Placeholder 2"/>
          <p:cNvSpPr>
            <a:spLocks noGrp="1"/>
          </p:cNvSpPr>
          <p:nvPr>
            <p:ph idx="1"/>
          </p:nvPr>
        </p:nvSpPr>
        <p:spPr>
          <a:xfrm>
            <a:off x="0" y="1600200"/>
            <a:ext cx="91440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That which has been </a:t>
            </a:r>
            <a:r>
              <a:rPr lang="en-US" sz="5600" b="1" i="1" dirty="0">
                <a:effectLst>
                  <a:outerShdw blurRad="38100" dist="38100" dir="2700000" algn="tl">
                    <a:srgbClr val="000000">
                      <a:alpha val="43137"/>
                    </a:srgbClr>
                  </a:outerShdw>
                </a:effectLst>
              </a:rPr>
              <a:t>is</a:t>
            </a:r>
            <a:r>
              <a:rPr lang="en-US" sz="5600" b="1" dirty="0">
                <a:effectLst>
                  <a:outerShdw blurRad="38100" dist="38100" dir="2700000" algn="tl">
                    <a:srgbClr val="000000">
                      <a:alpha val="43137"/>
                    </a:srgbClr>
                  </a:outerShdw>
                </a:effectLst>
              </a:rPr>
              <a:t> what will be, That which </a:t>
            </a:r>
            <a:r>
              <a:rPr lang="en-US" sz="5600" b="1" i="1" dirty="0">
                <a:effectLst>
                  <a:outerShdw blurRad="38100" dist="38100" dir="2700000" algn="tl">
                    <a:srgbClr val="000000">
                      <a:alpha val="43137"/>
                    </a:srgbClr>
                  </a:outerShdw>
                </a:effectLst>
              </a:rPr>
              <a:t>is</a:t>
            </a:r>
            <a:r>
              <a:rPr lang="en-US" sz="5600" b="1" dirty="0">
                <a:effectLst>
                  <a:outerShdw blurRad="38100" dist="38100" dir="2700000" algn="tl">
                    <a:srgbClr val="000000">
                      <a:alpha val="43137"/>
                    </a:srgbClr>
                  </a:outerShdw>
                </a:effectLst>
              </a:rPr>
              <a:t> done is what will be done, And </a:t>
            </a:r>
            <a:r>
              <a:rPr lang="en-US" sz="5600" b="1" i="1" dirty="0">
                <a:effectLst>
                  <a:outerShdw blurRad="38100" dist="38100" dir="2700000" algn="tl">
                    <a:srgbClr val="000000">
                      <a:alpha val="43137"/>
                    </a:srgbClr>
                  </a:outerShdw>
                </a:effectLst>
              </a:rPr>
              <a:t>there is</a:t>
            </a:r>
            <a:r>
              <a:rPr lang="en-US" sz="5600" b="1" dirty="0">
                <a:effectLst>
                  <a:outerShdw blurRad="38100" dist="38100" dir="2700000" algn="tl">
                    <a:srgbClr val="000000">
                      <a:alpha val="43137"/>
                    </a:srgbClr>
                  </a:outerShdw>
                </a:effectLst>
              </a:rPr>
              <a:t> nothing new under the sun.</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6835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13:16</a:t>
            </a:r>
            <a:endParaRPr lang="en-US" sz="7200" dirty="0"/>
          </a:p>
        </p:txBody>
      </p:sp>
      <p:sp>
        <p:nvSpPr>
          <p:cNvPr id="3" name="Content Placeholder 2"/>
          <p:cNvSpPr>
            <a:spLocks noGrp="1"/>
          </p:cNvSpPr>
          <p:nvPr>
            <p:ph idx="1"/>
          </p:nvPr>
        </p:nvSpPr>
        <p:spPr>
          <a:xfrm>
            <a:off x="0" y="1600200"/>
            <a:ext cx="91440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And he </a:t>
            </a:r>
            <a:r>
              <a:rPr lang="en-US" sz="5600" b="1" dirty="0" err="1">
                <a:effectLst>
                  <a:outerShdw blurRad="38100" dist="38100" dir="2700000" algn="tl">
                    <a:srgbClr val="000000">
                      <a:alpha val="43137"/>
                    </a:srgbClr>
                  </a:outerShdw>
                </a:effectLst>
              </a:rPr>
              <a:t>causeth</a:t>
            </a:r>
            <a:r>
              <a:rPr lang="en-US" sz="5600" b="1" dirty="0">
                <a:effectLst>
                  <a:outerShdw blurRad="38100" dist="38100" dir="2700000" algn="tl">
                    <a:srgbClr val="000000">
                      <a:alpha val="43137"/>
                    </a:srgbClr>
                  </a:outerShdw>
                </a:effectLst>
              </a:rPr>
              <a:t> all, both small and great, rich and poor, free and bond, to receive a mark in their right hand, or in their foreheads:</a:t>
            </a:r>
          </a:p>
        </p:txBody>
      </p:sp>
    </p:spTree>
    <p:extLst>
      <p:ext uri="{BB962C8B-B14F-4D97-AF65-F5344CB8AC3E}">
        <p14:creationId xmlns:p14="http://schemas.microsoft.com/office/powerpoint/2010/main" val="4160169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10600" cy="1143000"/>
          </a:xfrm>
        </p:spPr>
        <p:txBody>
          <a:bodyPr>
            <a:noAutofit/>
          </a:bodyPr>
          <a:lstStyle/>
          <a:p>
            <a:r>
              <a:rPr lang="en-US" sz="7200" dirty="0" smtClean="0"/>
              <a:t>Deuteronomy 6:4</a:t>
            </a:r>
            <a:endParaRPr lang="en-US" sz="7200" dirty="0"/>
          </a:p>
        </p:txBody>
      </p:sp>
      <p:sp>
        <p:nvSpPr>
          <p:cNvPr id="3" name="Content Placeholder 2"/>
          <p:cNvSpPr>
            <a:spLocks noGrp="1"/>
          </p:cNvSpPr>
          <p:nvPr>
            <p:ph idx="1"/>
          </p:nvPr>
        </p:nvSpPr>
        <p:spPr>
          <a:xfrm>
            <a:off x="0" y="1600200"/>
            <a:ext cx="91440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Hear, O Israel: The LORD our God </a:t>
            </a:r>
            <a:r>
              <a:rPr lang="en-US" sz="5600" b="1" i="1" dirty="0">
                <a:effectLst>
                  <a:outerShdw blurRad="38100" dist="38100" dir="2700000" algn="tl">
                    <a:srgbClr val="000000">
                      <a:alpha val="43137"/>
                    </a:srgbClr>
                  </a:outerShdw>
                </a:effectLst>
              </a:rPr>
              <a:t>is</a:t>
            </a:r>
            <a:r>
              <a:rPr lang="en-US" sz="5600" b="1" dirty="0">
                <a:effectLst>
                  <a:outerShdw blurRad="38100" dist="38100" dir="2700000" algn="tl">
                    <a:srgbClr val="000000">
                      <a:alpha val="43137"/>
                    </a:srgbClr>
                  </a:outerShdw>
                </a:effectLst>
              </a:rPr>
              <a:t> one LORD:</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76602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Deuteronomy 6:5</a:t>
            </a:r>
            <a:endParaRPr lang="en-US" sz="7200" dirty="0"/>
          </a:p>
        </p:txBody>
      </p:sp>
      <p:sp>
        <p:nvSpPr>
          <p:cNvPr id="3" name="Content Placeholder 2"/>
          <p:cNvSpPr>
            <a:spLocks noGrp="1"/>
          </p:cNvSpPr>
          <p:nvPr>
            <p:ph idx="1"/>
          </p:nvPr>
        </p:nvSpPr>
        <p:spPr>
          <a:xfrm>
            <a:off x="0" y="1600200"/>
            <a:ext cx="91440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And thou shalt love the LORD thy God with all </a:t>
            </a:r>
            <a:r>
              <a:rPr lang="en-US" sz="5600" b="1" dirty="0" err="1">
                <a:effectLst>
                  <a:outerShdw blurRad="38100" dist="38100" dir="2700000" algn="tl">
                    <a:srgbClr val="000000">
                      <a:alpha val="43137"/>
                    </a:srgbClr>
                  </a:outerShdw>
                </a:effectLst>
              </a:rPr>
              <a:t>thine</a:t>
            </a:r>
            <a:r>
              <a:rPr lang="en-US" sz="5600" b="1" dirty="0">
                <a:effectLst>
                  <a:outerShdw blurRad="38100" dist="38100" dir="2700000" algn="tl">
                    <a:srgbClr val="000000">
                      <a:alpha val="43137"/>
                    </a:srgbClr>
                  </a:outerShdw>
                </a:effectLst>
              </a:rPr>
              <a:t> heart, and with all thy soul, and with all thy might.</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54157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Deuteronomy 6:6</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And these words, which I command thee this day, shall be in </a:t>
            </a:r>
            <a:r>
              <a:rPr lang="en-US" sz="5600" b="1" dirty="0" err="1">
                <a:effectLst>
                  <a:outerShdw blurRad="38100" dist="38100" dir="2700000" algn="tl">
                    <a:srgbClr val="000000">
                      <a:alpha val="43137"/>
                    </a:srgbClr>
                  </a:outerShdw>
                </a:effectLst>
              </a:rPr>
              <a:t>thine</a:t>
            </a:r>
            <a:r>
              <a:rPr lang="en-US" sz="5600" b="1" dirty="0">
                <a:effectLst>
                  <a:outerShdw blurRad="38100" dist="38100" dir="2700000" algn="tl">
                    <a:srgbClr val="000000">
                      <a:alpha val="43137"/>
                    </a:srgbClr>
                  </a:outerShdw>
                </a:effectLst>
              </a:rPr>
              <a:t> heart:</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76238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Deuteronomy 6:7</a:t>
            </a:r>
            <a:endParaRPr lang="en-US" sz="7200" dirty="0"/>
          </a:p>
        </p:txBody>
      </p:sp>
      <p:sp>
        <p:nvSpPr>
          <p:cNvPr id="3" name="Content Placeholder 2"/>
          <p:cNvSpPr>
            <a:spLocks noGrp="1"/>
          </p:cNvSpPr>
          <p:nvPr>
            <p:ph idx="1"/>
          </p:nvPr>
        </p:nvSpPr>
        <p:spPr>
          <a:xfrm>
            <a:off x="0" y="990600"/>
            <a:ext cx="9144000" cy="5715000"/>
          </a:xfrm>
        </p:spPr>
        <p:txBody>
          <a:bodyPr>
            <a:noAutofit/>
          </a:bodyPr>
          <a:lstStyle/>
          <a:p>
            <a:pPr marL="36576" indent="0" algn="just">
              <a:buNone/>
            </a:pPr>
            <a:r>
              <a:rPr lang="en-US" sz="4800" b="1" dirty="0">
                <a:effectLst>
                  <a:outerShdw blurRad="38100" dist="38100" dir="2700000" algn="tl">
                    <a:srgbClr val="000000">
                      <a:alpha val="43137"/>
                    </a:srgbClr>
                  </a:outerShdw>
                </a:effectLst>
              </a:rPr>
              <a:t>And thou shalt teach them diligently unto thy children, and shalt talk of them when thou </a:t>
            </a:r>
            <a:r>
              <a:rPr lang="en-US" sz="4800" b="1" dirty="0" err="1">
                <a:effectLst>
                  <a:outerShdw blurRad="38100" dist="38100" dir="2700000" algn="tl">
                    <a:srgbClr val="000000">
                      <a:alpha val="43137"/>
                    </a:srgbClr>
                  </a:outerShdw>
                </a:effectLst>
              </a:rPr>
              <a:t>sittest</a:t>
            </a:r>
            <a:r>
              <a:rPr lang="en-US" sz="4800" b="1" dirty="0">
                <a:effectLst>
                  <a:outerShdw blurRad="38100" dist="38100" dir="2700000" algn="tl">
                    <a:srgbClr val="000000">
                      <a:alpha val="43137"/>
                    </a:srgbClr>
                  </a:outerShdw>
                </a:effectLst>
              </a:rPr>
              <a:t> in </a:t>
            </a:r>
            <a:r>
              <a:rPr lang="en-US" sz="4800" b="1" dirty="0" err="1">
                <a:effectLst>
                  <a:outerShdw blurRad="38100" dist="38100" dir="2700000" algn="tl">
                    <a:srgbClr val="000000">
                      <a:alpha val="43137"/>
                    </a:srgbClr>
                  </a:outerShdw>
                </a:effectLst>
              </a:rPr>
              <a:t>thine</a:t>
            </a:r>
            <a:r>
              <a:rPr lang="en-US" sz="4800" b="1" dirty="0">
                <a:effectLst>
                  <a:outerShdw blurRad="38100" dist="38100" dir="2700000" algn="tl">
                    <a:srgbClr val="000000">
                      <a:alpha val="43137"/>
                    </a:srgbClr>
                  </a:outerShdw>
                </a:effectLst>
              </a:rPr>
              <a:t> house, and when thou </a:t>
            </a:r>
            <a:r>
              <a:rPr lang="en-US" sz="4800" b="1" dirty="0" err="1">
                <a:effectLst>
                  <a:outerShdw blurRad="38100" dist="38100" dir="2700000" algn="tl">
                    <a:srgbClr val="000000">
                      <a:alpha val="43137"/>
                    </a:srgbClr>
                  </a:outerShdw>
                </a:effectLst>
              </a:rPr>
              <a:t>walkest</a:t>
            </a:r>
            <a:r>
              <a:rPr lang="en-US" sz="4800" b="1" dirty="0">
                <a:effectLst>
                  <a:outerShdw blurRad="38100" dist="38100" dir="2700000" algn="tl">
                    <a:srgbClr val="000000">
                      <a:alpha val="43137"/>
                    </a:srgbClr>
                  </a:outerShdw>
                </a:effectLst>
              </a:rPr>
              <a:t> by the way, and when thou </a:t>
            </a:r>
            <a:r>
              <a:rPr lang="en-US" sz="4800" b="1" dirty="0" err="1">
                <a:effectLst>
                  <a:outerShdw blurRad="38100" dist="38100" dir="2700000" algn="tl">
                    <a:srgbClr val="000000">
                      <a:alpha val="43137"/>
                    </a:srgbClr>
                  </a:outerShdw>
                </a:effectLst>
              </a:rPr>
              <a:t>liest</a:t>
            </a:r>
            <a:r>
              <a:rPr lang="en-US" sz="4800" b="1" dirty="0">
                <a:effectLst>
                  <a:outerShdw blurRad="38100" dist="38100" dir="2700000" algn="tl">
                    <a:srgbClr val="000000">
                      <a:alpha val="43137"/>
                    </a:srgbClr>
                  </a:outerShdw>
                </a:effectLst>
              </a:rPr>
              <a:t> down, and when thou </a:t>
            </a:r>
            <a:r>
              <a:rPr lang="en-US" sz="4800" b="1" dirty="0" err="1">
                <a:effectLst>
                  <a:outerShdw blurRad="38100" dist="38100" dir="2700000" algn="tl">
                    <a:srgbClr val="000000">
                      <a:alpha val="43137"/>
                    </a:srgbClr>
                  </a:outerShdw>
                </a:effectLst>
              </a:rPr>
              <a:t>risest</a:t>
            </a:r>
            <a:r>
              <a:rPr lang="en-US" sz="4800" b="1" dirty="0">
                <a:effectLst>
                  <a:outerShdw blurRad="38100" dist="38100" dir="2700000" algn="tl">
                    <a:srgbClr val="000000">
                      <a:alpha val="43137"/>
                    </a:srgbClr>
                  </a:outerShdw>
                </a:effectLst>
              </a:rPr>
              <a:t> up.</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20082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13:11</a:t>
            </a:r>
            <a:endParaRPr lang="en-US" sz="7200" dirty="0"/>
          </a:p>
        </p:txBody>
      </p:sp>
      <p:sp>
        <p:nvSpPr>
          <p:cNvPr id="3" name="Content Placeholder 2"/>
          <p:cNvSpPr>
            <a:spLocks noGrp="1"/>
          </p:cNvSpPr>
          <p:nvPr>
            <p:ph idx="1"/>
          </p:nvPr>
        </p:nvSpPr>
        <p:spPr>
          <a:xfrm>
            <a:off x="17252" y="1600200"/>
            <a:ext cx="9126747"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And I beheld another beast coming up out of the earth; and he had two horns like a lamb, and he </a:t>
            </a:r>
            <a:r>
              <a:rPr lang="en-US" sz="5600" b="1" dirty="0" err="1">
                <a:effectLst>
                  <a:outerShdw blurRad="38100" dist="38100" dir="2700000" algn="tl">
                    <a:srgbClr val="000000">
                      <a:alpha val="43137"/>
                    </a:srgbClr>
                  </a:outerShdw>
                </a:effectLst>
              </a:rPr>
              <a:t>spake</a:t>
            </a:r>
            <a:r>
              <a:rPr lang="en-US" sz="5600" b="1" dirty="0">
                <a:effectLst>
                  <a:outerShdw blurRad="38100" dist="38100" dir="2700000" algn="tl">
                    <a:srgbClr val="000000">
                      <a:alpha val="43137"/>
                    </a:srgbClr>
                  </a:outerShdw>
                </a:effectLst>
              </a:rPr>
              <a:t> as a dragon.</a:t>
            </a:r>
          </a:p>
        </p:txBody>
      </p:sp>
    </p:spTree>
    <p:extLst>
      <p:ext uri="{BB962C8B-B14F-4D97-AF65-F5344CB8AC3E}">
        <p14:creationId xmlns:p14="http://schemas.microsoft.com/office/powerpoint/2010/main" val="3532400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Deuteronomy 6:8</a:t>
            </a:r>
            <a:endParaRPr lang="en-US" sz="7200" dirty="0"/>
          </a:p>
        </p:txBody>
      </p:sp>
      <p:sp>
        <p:nvSpPr>
          <p:cNvPr id="3" name="Content Placeholder 2"/>
          <p:cNvSpPr>
            <a:spLocks noGrp="1"/>
          </p:cNvSpPr>
          <p:nvPr>
            <p:ph idx="1"/>
          </p:nvPr>
        </p:nvSpPr>
        <p:spPr>
          <a:xfrm>
            <a:off x="0" y="1600200"/>
            <a:ext cx="91440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And thou shalt bind them for a sign upon </a:t>
            </a:r>
            <a:r>
              <a:rPr lang="en-US" sz="5600" b="1" dirty="0" err="1">
                <a:effectLst>
                  <a:outerShdw blurRad="38100" dist="38100" dir="2700000" algn="tl">
                    <a:srgbClr val="000000">
                      <a:alpha val="43137"/>
                    </a:srgbClr>
                  </a:outerShdw>
                </a:effectLst>
              </a:rPr>
              <a:t>thine</a:t>
            </a:r>
            <a:r>
              <a:rPr lang="en-US" sz="5600" b="1" dirty="0">
                <a:effectLst>
                  <a:outerShdw blurRad="38100" dist="38100" dir="2700000" algn="tl">
                    <a:srgbClr val="000000">
                      <a:alpha val="43137"/>
                    </a:srgbClr>
                  </a:outerShdw>
                </a:effectLst>
              </a:rPr>
              <a:t> hand, and they shall be as frontlets between </a:t>
            </a:r>
            <a:r>
              <a:rPr lang="en-US" sz="5600" b="1" dirty="0" err="1">
                <a:effectLst>
                  <a:outerShdw blurRad="38100" dist="38100" dir="2700000" algn="tl">
                    <a:srgbClr val="000000">
                      <a:alpha val="43137"/>
                    </a:srgbClr>
                  </a:outerShdw>
                </a:effectLst>
              </a:rPr>
              <a:t>thine</a:t>
            </a:r>
            <a:r>
              <a:rPr lang="en-US" sz="5600" b="1" dirty="0">
                <a:effectLst>
                  <a:outerShdw blurRad="38100" dist="38100" dir="2700000" algn="tl">
                    <a:srgbClr val="000000">
                      <a:alpha val="43137"/>
                    </a:srgbClr>
                  </a:outerShdw>
                </a:effectLst>
              </a:rPr>
              <a:t> eyes.</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6602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Deuteronomy 6:9</a:t>
            </a:r>
            <a:endParaRPr lang="en-US" sz="7200" dirty="0"/>
          </a:p>
        </p:txBody>
      </p:sp>
      <p:sp>
        <p:nvSpPr>
          <p:cNvPr id="3" name="Content Placeholder 2"/>
          <p:cNvSpPr>
            <a:spLocks noGrp="1"/>
          </p:cNvSpPr>
          <p:nvPr>
            <p:ph idx="1"/>
          </p:nvPr>
        </p:nvSpPr>
        <p:spPr>
          <a:xfrm>
            <a:off x="0" y="1600200"/>
            <a:ext cx="91440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And thou shalt write them upon the posts of thy house, and on thy gates.</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09999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7:3</a:t>
            </a:r>
            <a:endParaRPr lang="en-US" sz="7200" dirty="0"/>
          </a:p>
        </p:txBody>
      </p:sp>
      <p:sp>
        <p:nvSpPr>
          <p:cNvPr id="3" name="Content Placeholder 2"/>
          <p:cNvSpPr>
            <a:spLocks noGrp="1"/>
          </p:cNvSpPr>
          <p:nvPr>
            <p:ph idx="1"/>
          </p:nvPr>
        </p:nvSpPr>
        <p:spPr>
          <a:xfrm>
            <a:off x="0" y="1600200"/>
            <a:ext cx="91440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saying, "Do not harm the earth, the sea, or the trees till we have sealed the servants of our God on their foreheads."</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87955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7:4</a:t>
            </a:r>
            <a:endParaRPr lang="en-US" sz="7200" dirty="0"/>
          </a:p>
        </p:txBody>
      </p:sp>
      <p:sp>
        <p:nvSpPr>
          <p:cNvPr id="3" name="Content Placeholder 2"/>
          <p:cNvSpPr>
            <a:spLocks noGrp="1"/>
          </p:cNvSpPr>
          <p:nvPr>
            <p:ph idx="1"/>
          </p:nvPr>
        </p:nvSpPr>
        <p:spPr>
          <a:xfrm>
            <a:off x="0" y="1600200"/>
            <a:ext cx="91440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And I heard the number of those who were sealed. One hundred </a:t>
            </a:r>
            <a:r>
              <a:rPr lang="en-US" sz="5600" b="1" i="1" dirty="0">
                <a:effectLst>
                  <a:outerShdw blurRad="38100" dist="38100" dir="2700000" algn="tl">
                    <a:srgbClr val="000000">
                      <a:alpha val="43137"/>
                    </a:srgbClr>
                  </a:outerShdw>
                </a:effectLst>
              </a:rPr>
              <a:t>and</a:t>
            </a:r>
            <a:r>
              <a:rPr lang="en-US" sz="5600" b="1" dirty="0">
                <a:effectLst>
                  <a:outerShdw blurRad="38100" dist="38100" dir="2700000" algn="tl">
                    <a:srgbClr val="000000">
                      <a:alpha val="43137"/>
                    </a:srgbClr>
                  </a:outerShdw>
                </a:effectLst>
              </a:rPr>
              <a:t> forty-four thousand of all the tribes of the children of Israel </a:t>
            </a:r>
            <a:r>
              <a:rPr lang="en-US" sz="5600" b="1" i="1" dirty="0">
                <a:effectLst>
                  <a:outerShdw blurRad="38100" dist="38100" dir="2700000" algn="tl">
                    <a:srgbClr val="000000">
                      <a:alpha val="43137"/>
                    </a:srgbClr>
                  </a:outerShdw>
                </a:effectLst>
              </a:rPr>
              <a:t>were</a:t>
            </a:r>
            <a:r>
              <a:rPr lang="en-US" sz="5600" b="1" dirty="0">
                <a:effectLst>
                  <a:outerShdw blurRad="38100" dist="38100" dir="2700000" algn="tl">
                    <a:srgbClr val="000000">
                      <a:alpha val="43137"/>
                    </a:srgbClr>
                  </a:outerShdw>
                </a:effectLst>
              </a:rPr>
              <a:t> sealed:</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99526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14:9</a:t>
            </a:r>
            <a:endParaRPr lang="en-US" sz="7200" dirty="0"/>
          </a:p>
        </p:txBody>
      </p:sp>
      <p:sp>
        <p:nvSpPr>
          <p:cNvPr id="3" name="Content Placeholder 2"/>
          <p:cNvSpPr>
            <a:spLocks noGrp="1"/>
          </p:cNvSpPr>
          <p:nvPr>
            <p:ph idx="1"/>
          </p:nvPr>
        </p:nvSpPr>
        <p:spPr>
          <a:xfrm>
            <a:off x="8626" y="1600200"/>
            <a:ext cx="9135374" cy="5257800"/>
          </a:xfrm>
        </p:spPr>
        <p:txBody>
          <a:bodyPr>
            <a:noAutofit/>
          </a:bodyPr>
          <a:lstStyle/>
          <a:p>
            <a:pPr marL="36576" indent="0" algn="just">
              <a:buNone/>
            </a:pPr>
            <a:r>
              <a:rPr lang="en-US" sz="5200" b="1" dirty="0">
                <a:effectLst>
                  <a:outerShdw blurRad="38100" dist="38100" dir="2700000" algn="tl">
                    <a:srgbClr val="000000">
                      <a:alpha val="43137"/>
                    </a:srgbClr>
                  </a:outerShdw>
                </a:effectLst>
              </a:rPr>
              <a:t>Then a third angel followed them, saying with a loud voice, "If anyone worships the beast and his image, and receives </a:t>
            </a:r>
            <a:r>
              <a:rPr lang="en-US" sz="5200" b="1" i="1" dirty="0">
                <a:effectLst>
                  <a:outerShdw blurRad="38100" dist="38100" dir="2700000" algn="tl">
                    <a:srgbClr val="000000">
                      <a:alpha val="43137"/>
                    </a:srgbClr>
                  </a:outerShdw>
                </a:effectLst>
              </a:rPr>
              <a:t>his</a:t>
            </a:r>
            <a:r>
              <a:rPr lang="en-US" sz="5200" b="1" dirty="0">
                <a:effectLst>
                  <a:outerShdw blurRad="38100" dist="38100" dir="2700000" algn="tl">
                    <a:srgbClr val="000000">
                      <a:alpha val="43137"/>
                    </a:srgbClr>
                  </a:outerShdw>
                </a:effectLst>
              </a:rPr>
              <a:t> mark on his forehead or on his hand,</a:t>
            </a:r>
            <a:endParaRPr lang="en-US" sz="5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445855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fontScale="90000"/>
          </a:bodyPr>
          <a:lstStyle/>
          <a:p>
            <a:r>
              <a:rPr lang="en-US" sz="8000" dirty="0" smtClean="0"/>
              <a:t>Revelation 14:10a</a:t>
            </a:r>
            <a:r>
              <a:rPr lang="en-US" dirty="0" smtClean="0"/>
              <a:t> </a:t>
            </a:r>
            <a:endParaRPr lang="en-US" dirty="0"/>
          </a:p>
        </p:txBody>
      </p:sp>
      <p:sp>
        <p:nvSpPr>
          <p:cNvPr id="3" name="Content Placeholder 2"/>
          <p:cNvSpPr>
            <a:spLocks noGrp="1"/>
          </p:cNvSpPr>
          <p:nvPr>
            <p:ph idx="1"/>
          </p:nvPr>
        </p:nvSpPr>
        <p:spPr>
          <a:xfrm>
            <a:off x="-7189" y="1447800"/>
            <a:ext cx="9144000" cy="5410200"/>
          </a:xfrm>
        </p:spPr>
        <p:txBody>
          <a:bodyPr>
            <a:noAutofit/>
          </a:bodyPr>
          <a:lstStyle/>
          <a:p>
            <a:pPr marL="36576" indent="0" algn="just">
              <a:buNone/>
            </a:pPr>
            <a:r>
              <a:rPr lang="en-US" sz="5600" b="1" dirty="0">
                <a:effectLst>
                  <a:outerShdw blurRad="38100" dist="38100" dir="2700000" algn="tl">
                    <a:srgbClr val="000000">
                      <a:alpha val="43137"/>
                    </a:srgbClr>
                  </a:outerShdw>
                </a:effectLst>
              </a:rPr>
              <a:t>he himself shall also drink of the wine of the wrath of God, which is poured out full strength into the cup of His indignation. </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895691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14:10b</a:t>
            </a:r>
            <a:endParaRPr lang="en-US" sz="7200" dirty="0"/>
          </a:p>
        </p:txBody>
      </p:sp>
      <p:sp>
        <p:nvSpPr>
          <p:cNvPr id="3" name="Content Placeholder 2"/>
          <p:cNvSpPr>
            <a:spLocks noGrp="1"/>
          </p:cNvSpPr>
          <p:nvPr>
            <p:ph idx="1"/>
          </p:nvPr>
        </p:nvSpPr>
        <p:spPr>
          <a:xfrm>
            <a:off x="0" y="1600200"/>
            <a:ext cx="91440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He shall be tormented with fire and brimstone in the presence of the holy angels and in the presence of the Lamb.</a:t>
            </a:r>
            <a:endParaRPr lang="en-US" sz="5600" dirty="0"/>
          </a:p>
        </p:txBody>
      </p:sp>
    </p:spTree>
    <p:extLst>
      <p:ext uri="{BB962C8B-B14F-4D97-AF65-F5344CB8AC3E}">
        <p14:creationId xmlns:p14="http://schemas.microsoft.com/office/powerpoint/2010/main" val="15811075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Revelation 14:11</a:t>
            </a:r>
            <a:endParaRPr lang="en-US" sz="7200" dirty="0"/>
          </a:p>
        </p:txBody>
      </p:sp>
      <p:sp>
        <p:nvSpPr>
          <p:cNvPr id="3" name="Content Placeholder 2"/>
          <p:cNvSpPr>
            <a:spLocks noGrp="1"/>
          </p:cNvSpPr>
          <p:nvPr>
            <p:ph idx="1"/>
          </p:nvPr>
        </p:nvSpPr>
        <p:spPr>
          <a:xfrm>
            <a:off x="0" y="1219200"/>
            <a:ext cx="9144000" cy="5638800"/>
          </a:xfrm>
        </p:spPr>
        <p:txBody>
          <a:bodyPr>
            <a:noAutofit/>
          </a:bodyPr>
          <a:lstStyle/>
          <a:p>
            <a:pPr marL="36576" indent="0" algn="just">
              <a:buNone/>
            </a:pPr>
            <a:r>
              <a:rPr lang="en-US" sz="5100" b="1" dirty="0">
                <a:effectLst>
                  <a:outerShdw blurRad="38100" dist="38100" dir="2700000" algn="tl">
                    <a:srgbClr val="000000">
                      <a:alpha val="43137"/>
                    </a:srgbClr>
                  </a:outerShdw>
                </a:effectLst>
              </a:rPr>
              <a:t>And the smoke of their torment ascends forever and ever; and they have no rest day or night, who worship the beast and his image, and whoever receives the mark of his name."</a:t>
            </a:r>
            <a:endParaRPr lang="en-US" sz="51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158061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13:17</a:t>
            </a:r>
            <a:endParaRPr lang="en-US" sz="7200" dirty="0"/>
          </a:p>
        </p:txBody>
      </p:sp>
      <p:sp>
        <p:nvSpPr>
          <p:cNvPr id="3" name="Content Placeholder 2"/>
          <p:cNvSpPr>
            <a:spLocks noGrp="1"/>
          </p:cNvSpPr>
          <p:nvPr>
            <p:ph idx="1"/>
          </p:nvPr>
        </p:nvSpPr>
        <p:spPr>
          <a:xfrm>
            <a:off x="0" y="1600200"/>
            <a:ext cx="91440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And that no man might buy or sell, save he that had the </a:t>
            </a:r>
            <a:r>
              <a:rPr lang="en-US" sz="5600" b="1" i="1" u="sng" dirty="0">
                <a:effectLst>
                  <a:outerShdw blurRad="38100" dist="38100" dir="2700000" algn="tl">
                    <a:srgbClr val="000000">
                      <a:alpha val="43137"/>
                    </a:srgbClr>
                  </a:outerShdw>
                </a:effectLst>
              </a:rPr>
              <a:t>mark</a:t>
            </a:r>
            <a:r>
              <a:rPr lang="en-US" sz="5600" b="1" dirty="0">
                <a:effectLst>
                  <a:outerShdw blurRad="38100" dist="38100" dir="2700000" algn="tl">
                    <a:srgbClr val="000000">
                      <a:alpha val="43137"/>
                    </a:srgbClr>
                  </a:outerShdw>
                </a:effectLst>
              </a:rPr>
              <a:t>, or the </a:t>
            </a:r>
            <a:r>
              <a:rPr lang="en-US" sz="5600" b="1" i="1" u="sng" dirty="0">
                <a:effectLst>
                  <a:outerShdw blurRad="38100" dist="38100" dir="2700000" algn="tl">
                    <a:srgbClr val="000000">
                      <a:alpha val="43137"/>
                    </a:srgbClr>
                  </a:outerShdw>
                </a:effectLst>
              </a:rPr>
              <a:t>name</a:t>
            </a:r>
            <a:r>
              <a:rPr lang="en-US" sz="5600" b="1" dirty="0">
                <a:effectLst>
                  <a:outerShdw blurRad="38100" dist="38100" dir="2700000" algn="tl">
                    <a:srgbClr val="000000">
                      <a:alpha val="43137"/>
                    </a:srgbClr>
                  </a:outerShdw>
                </a:effectLst>
              </a:rPr>
              <a:t> of the beast, or the </a:t>
            </a:r>
            <a:r>
              <a:rPr lang="en-US" sz="5600" b="1" i="1" u="sng" dirty="0">
                <a:effectLst>
                  <a:outerShdw blurRad="38100" dist="38100" dir="2700000" algn="tl">
                    <a:srgbClr val="000000">
                      <a:alpha val="43137"/>
                    </a:srgbClr>
                  </a:outerShdw>
                </a:effectLst>
              </a:rPr>
              <a:t>number</a:t>
            </a:r>
            <a:r>
              <a:rPr lang="en-US" sz="5600" b="1" dirty="0">
                <a:effectLst>
                  <a:outerShdw blurRad="38100" dist="38100" dir="2700000" algn="tl">
                    <a:srgbClr val="000000">
                      <a:alpha val="43137"/>
                    </a:srgbClr>
                  </a:outerShdw>
                </a:effectLst>
              </a:rPr>
              <a:t> of his name.</a:t>
            </a:r>
          </a:p>
        </p:txBody>
      </p:sp>
    </p:spTree>
    <p:extLst>
      <p:ext uri="{BB962C8B-B14F-4D97-AF65-F5344CB8AC3E}">
        <p14:creationId xmlns:p14="http://schemas.microsoft.com/office/powerpoint/2010/main" val="3450418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Isaiah 7:14</a:t>
            </a:r>
            <a:endParaRPr lang="en-US" sz="7200" dirty="0"/>
          </a:p>
        </p:txBody>
      </p:sp>
      <p:sp>
        <p:nvSpPr>
          <p:cNvPr id="3" name="Content Placeholder 2"/>
          <p:cNvSpPr>
            <a:spLocks noGrp="1"/>
          </p:cNvSpPr>
          <p:nvPr>
            <p:ph idx="1"/>
          </p:nvPr>
        </p:nvSpPr>
        <p:spPr>
          <a:xfrm>
            <a:off x="0" y="1600200"/>
            <a:ext cx="91440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Therefore the Lord Himself will give you a sign: Behold, the virgin shall conceive and bear a Son, and shall call His name Immanuel.</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08582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Revelation 13:12</a:t>
            </a:r>
            <a:endParaRPr lang="en-US" sz="7200" dirty="0"/>
          </a:p>
        </p:txBody>
      </p:sp>
      <p:sp>
        <p:nvSpPr>
          <p:cNvPr id="3" name="Content Placeholder 2"/>
          <p:cNvSpPr>
            <a:spLocks noGrp="1"/>
          </p:cNvSpPr>
          <p:nvPr>
            <p:ph idx="1"/>
          </p:nvPr>
        </p:nvSpPr>
        <p:spPr>
          <a:xfrm>
            <a:off x="1438" y="1066800"/>
            <a:ext cx="9142562" cy="5791200"/>
          </a:xfrm>
        </p:spPr>
        <p:txBody>
          <a:bodyPr>
            <a:noAutofit/>
          </a:bodyPr>
          <a:lstStyle/>
          <a:p>
            <a:pPr marL="36576" indent="0" algn="just">
              <a:buNone/>
            </a:pPr>
            <a:r>
              <a:rPr lang="en-US" sz="5400" b="1" dirty="0">
                <a:effectLst>
                  <a:outerShdw blurRad="38100" dist="38100" dir="2700000" algn="tl">
                    <a:srgbClr val="000000">
                      <a:alpha val="43137"/>
                    </a:srgbClr>
                  </a:outerShdw>
                </a:effectLst>
              </a:rPr>
              <a:t>And he </a:t>
            </a:r>
            <a:r>
              <a:rPr lang="en-US" sz="5400" b="1" dirty="0" err="1">
                <a:effectLst>
                  <a:outerShdw blurRad="38100" dist="38100" dir="2700000" algn="tl">
                    <a:srgbClr val="000000">
                      <a:alpha val="43137"/>
                    </a:srgbClr>
                  </a:outerShdw>
                </a:effectLst>
              </a:rPr>
              <a:t>exerciseth</a:t>
            </a:r>
            <a:r>
              <a:rPr lang="en-US" sz="5400" b="1" dirty="0">
                <a:effectLst>
                  <a:outerShdw blurRad="38100" dist="38100" dir="2700000" algn="tl">
                    <a:srgbClr val="000000">
                      <a:alpha val="43137"/>
                    </a:srgbClr>
                  </a:outerShdw>
                </a:effectLst>
              </a:rPr>
              <a:t> all the power of the first beast before him, and </a:t>
            </a:r>
            <a:r>
              <a:rPr lang="en-US" sz="5400" b="1" dirty="0" err="1">
                <a:effectLst>
                  <a:outerShdw blurRad="38100" dist="38100" dir="2700000" algn="tl">
                    <a:srgbClr val="000000">
                      <a:alpha val="43137"/>
                    </a:srgbClr>
                  </a:outerShdw>
                </a:effectLst>
              </a:rPr>
              <a:t>causeth</a:t>
            </a:r>
            <a:r>
              <a:rPr lang="en-US" sz="5400" b="1" dirty="0">
                <a:effectLst>
                  <a:outerShdw blurRad="38100" dist="38100" dir="2700000" algn="tl">
                    <a:srgbClr val="000000">
                      <a:alpha val="43137"/>
                    </a:srgbClr>
                  </a:outerShdw>
                </a:effectLst>
              </a:rPr>
              <a:t> the earth and them which dwell therein to worship the first beast, whose deadly wound was healed.</a:t>
            </a:r>
          </a:p>
        </p:txBody>
      </p:sp>
    </p:spTree>
    <p:extLst>
      <p:ext uri="{BB962C8B-B14F-4D97-AF65-F5344CB8AC3E}">
        <p14:creationId xmlns:p14="http://schemas.microsoft.com/office/powerpoint/2010/main" val="41467158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Revelation 13:18</a:t>
            </a:r>
            <a:endParaRPr lang="en-US" sz="7200" dirty="0"/>
          </a:p>
        </p:txBody>
      </p:sp>
      <p:sp>
        <p:nvSpPr>
          <p:cNvPr id="3" name="Content Placeholder 2"/>
          <p:cNvSpPr>
            <a:spLocks noGrp="1"/>
          </p:cNvSpPr>
          <p:nvPr>
            <p:ph idx="1"/>
          </p:nvPr>
        </p:nvSpPr>
        <p:spPr>
          <a:xfrm>
            <a:off x="0" y="1143000"/>
            <a:ext cx="9144000" cy="5715000"/>
          </a:xfrm>
        </p:spPr>
        <p:txBody>
          <a:bodyPr>
            <a:noAutofit/>
          </a:bodyPr>
          <a:lstStyle/>
          <a:p>
            <a:pPr marL="36576" indent="0" algn="just">
              <a:buNone/>
            </a:pPr>
            <a:r>
              <a:rPr lang="en-US" sz="5400" b="1" dirty="0">
                <a:effectLst>
                  <a:outerShdw blurRad="38100" dist="38100" dir="2700000" algn="tl">
                    <a:srgbClr val="000000">
                      <a:alpha val="43137"/>
                    </a:srgbClr>
                  </a:outerShdw>
                </a:effectLst>
              </a:rPr>
              <a:t>Here is wisdom. Let him that hath understanding count the number of the beast: for it is the number of a man; and his number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Six hundred threescore </a:t>
            </a:r>
            <a:r>
              <a:rPr lang="en-US" sz="5400" b="1" i="1" dirty="0">
                <a:effectLst>
                  <a:outerShdw blurRad="38100" dist="38100" dir="2700000" algn="tl">
                    <a:srgbClr val="000000">
                      <a:alpha val="43137"/>
                    </a:srgbClr>
                  </a:outerShdw>
                </a:effectLst>
              </a:rPr>
              <a:t>and</a:t>
            </a:r>
            <a:r>
              <a:rPr lang="en-US" sz="5400" b="1" dirty="0">
                <a:effectLst>
                  <a:outerShdw blurRad="38100" dist="38100" dir="2700000" algn="tl">
                    <a:srgbClr val="000000">
                      <a:alpha val="43137"/>
                    </a:srgbClr>
                  </a:outerShdw>
                </a:effectLst>
              </a:rPr>
              <a:t> six.</a:t>
            </a:r>
          </a:p>
        </p:txBody>
      </p:sp>
    </p:spTree>
    <p:extLst>
      <p:ext uri="{BB962C8B-B14F-4D97-AF65-F5344CB8AC3E}">
        <p14:creationId xmlns:p14="http://schemas.microsoft.com/office/powerpoint/2010/main" val="4574814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50"/>
            <a:ext cx="9144000" cy="6852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37181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8575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07904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147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31998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64"/>
            <a:ext cx="9150272" cy="6847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99036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Galatians 6:14</a:t>
            </a:r>
            <a:endParaRPr lang="en-US" sz="7200" dirty="0"/>
          </a:p>
        </p:txBody>
      </p:sp>
      <p:sp>
        <p:nvSpPr>
          <p:cNvPr id="3" name="Content Placeholder 2"/>
          <p:cNvSpPr>
            <a:spLocks noGrp="1"/>
          </p:cNvSpPr>
          <p:nvPr>
            <p:ph idx="1"/>
          </p:nvPr>
        </p:nvSpPr>
        <p:spPr>
          <a:xfrm>
            <a:off x="0" y="1600200"/>
            <a:ext cx="91440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But God forbid that I should boast except in the cross of our Lord Jesus Christ, by whom the world has been crucified to me, and I to the world.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38098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Galatians 6:15</a:t>
            </a:r>
            <a:endParaRPr lang="en-US" sz="7200" dirty="0"/>
          </a:p>
        </p:txBody>
      </p:sp>
      <p:sp>
        <p:nvSpPr>
          <p:cNvPr id="3" name="Content Placeholder 2"/>
          <p:cNvSpPr>
            <a:spLocks noGrp="1"/>
          </p:cNvSpPr>
          <p:nvPr>
            <p:ph idx="1"/>
          </p:nvPr>
        </p:nvSpPr>
        <p:spPr>
          <a:xfrm>
            <a:off x="0" y="1600200"/>
            <a:ext cx="91440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For in Christ Jesus neither circumcision nor </a:t>
            </a:r>
            <a:r>
              <a:rPr lang="en-US" sz="5600" b="1" dirty="0" err="1">
                <a:effectLst>
                  <a:outerShdw blurRad="38100" dist="38100" dir="2700000" algn="tl">
                    <a:srgbClr val="000000">
                      <a:alpha val="43137"/>
                    </a:srgbClr>
                  </a:outerShdw>
                </a:effectLst>
              </a:rPr>
              <a:t>uncircumcision</a:t>
            </a:r>
            <a:r>
              <a:rPr lang="en-US" sz="5600" b="1" dirty="0">
                <a:effectLst>
                  <a:outerShdw blurRad="38100" dist="38100" dir="2700000" algn="tl">
                    <a:srgbClr val="000000">
                      <a:alpha val="43137"/>
                    </a:srgbClr>
                  </a:outerShdw>
                </a:effectLst>
              </a:rPr>
              <a:t> avails anything, but a new creation.</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186144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Galatians 6:16</a:t>
            </a:r>
            <a:endParaRPr lang="en-US" sz="7200" dirty="0"/>
          </a:p>
        </p:txBody>
      </p:sp>
      <p:sp>
        <p:nvSpPr>
          <p:cNvPr id="3" name="Content Placeholder 2"/>
          <p:cNvSpPr>
            <a:spLocks noGrp="1"/>
          </p:cNvSpPr>
          <p:nvPr>
            <p:ph idx="1"/>
          </p:nvPr>
        </p:nvSpPr>
        <p:spPr>
          <a:xfrm>
            <a:off x="0" y="1600200"/>
            <a:ext cx="91440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And as many as walk according to this rule, peace and mercy </a:t>
            </a:r>
            <a:r>
              <a:rPr lang="en-US" sz="5600" b="1" i="1" dirty="0">
                <a:effectLst>
                  <a:outerShdw blurRad="38100" dist="38100" dir="2700000" algn="tl">
                    <a:srgbClr val="000000">
                      <a:alpha val="43137"/>
                    </a:srgbClr>
                  </a:outerShdw>
                </a:effectLst>
              </a:rPr>
              <a:t>be</a:t>
            </a:r>
            <a:r>
              <a:rPr lang="en-US" sz="5600" b="1" dirty="0">
                <a:effectLst>
                  <a:outerShdw blurRad="38100" dist="38100" dir="2700000" algn="tl">
                    <a:srgbClr val="000000">
                      <a:alpha val="43137"/>
                    </a:srgbClr>
                  </a:outerShdw>
                </a:effectLst>
              </a:rPr>
              <a:t> upon them, and upon the Israel of God.</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292103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Galatians 6:17</a:t>
            </a:r>
            <a:endParaRPr lang="en-US" sz="7200" dirty="0"/>
          </a:p>
        </p:txBody>
      </p:sp>
      <p:sp>
        <p:nvSpPr>
          <p:cNvPr id="3" name="Content Placeholder 2"/>
          <p:cNvSpPr>
            <a:spLocks noGrp="1"/>
          </p:cNvSpPr>
          <p:nvPr>
            <p:ph idx="1"/>
          </p:nvPr>
        </p:nvSpPr>
        <p:spPr>
          <a:xfrm>
            <a:off x="0" y="1600200"/>
            <a:ext cx="91440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From now on let no one trouble me, for I bear in my body the </a:t>
            </a:r>
            <a:r>
              <a:rPr lang="en-US" sz="5600" b="1" i="1" u="sng" dirty="0">
                <a:effectLst>
                  <a:outerShdw blurRad="38100" dist="38100" dir="2700000" algn="tl">
                    <a:srgbClr val="000000">
                      <a:alpha val="43137"/>
                    </a:srgbClr>
                  </a:outerShdw>
                </a:effectLst>
              </a:rPr>
              <a:t>marks</a:t>
            </a:r>
            <a:r>
              <a:rPr lang="en-US" sz="5600" b="1" dirty="0">
                <a:effectLst>
                  <a:outerShdw blurRad="38100" dist="38100" dir="2700000" algn="tl">
                    <a:srgbClr val="000000">
                      <a:alpha val="43137"/>
                    </a:srgbClr>
                  </a:outerShdw>
                </a:effectLst>
              </a:rPr>
              <a:t> of the Lord Jesus.</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01077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Galatians 6:18</a:t>
            </a:r>
            <a:endParaRPr lang="en-US" sz="7200" dirty="0"/>
          </a:p>
        </p:txBody>
      </p:sp>
      <p:sp>
        <p:nvSpPr>
          <p:cNvPr id="3" name="Content Placeholder 2"/>
          <p:cNvSpPr>
            <a:spLocks noGrp="1"/>
          </p:cNvSpPr>
          <p:nvPr>
            <p:ph idx="1"/>
          </p:nvPr>
        </p:nvSpPr>
        <p:spPr>
          <a:xfrm>
            <a:off x="0" y="1600200"/>
            <a:ext cx="91440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Brethren, the grace of our Lord Jesus Christ </a:t>
            </a:r>
            <a:r>
              <a:rPr lang="en-US" sz="5600" b="1" i="1" dirty="0">
                <a:effectLst>
                  <a:outerShdw blurRad="38100" dist="38100" dir="2700000" algn="tl">
                    <a:srgbClr val="000000">
                      <a:alpha val="43137"/>
                    </a:srgbClr>
                  </a:outerShdw>
                </a:effectLst>
              </a:rPr>
              <a:t>be</a:t>
            </a:r>
            <a:r>
              <a:rPr lang="en-US" sz="5600" b="1" dirty="0">
                <a:effectLst>
                  <a:outerShdw blurRad="38100" dist="38100" dir="2700000" algn="tl">
                    <a:srgbClr val="000000">
                      <a:alpha val="43137"/>
                    </a:srgbClr>
                  </a:outerShdw>
                </a:effectLst>
              </a:rPr>
              <a:t> with your spirit. Amen.</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55345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13:13</a:t>
            </a:r>
            <a:endParaRPr lang="en-US" sz="7200" dirty="0"/>
          </a:p>
        </p:txBody>
      </p:sp>
      <p:sp>
        <p:nvSpPr>
          <p:cNvPr id="3" name="Content Placeholder 2"/>
          <p:cNvSpPr>
            <a:spLocks noGrp="1"/>
          </p:cNvSpPr>
          <p:nvPr>
            <p:ph idx="1"/>
          </p:nvPr>
        </p:nvSpPr>
        <p:spPr>
          <a:xfrm>
            <a:off x="17252" y="1600200"/>
            <a:ext cx="9126747"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And he doeth great wonders, so that he </a:t>
            </a:r>
            <a:r>
              <a:rPr lang="en-US" sz="5600" b="1" dirty="0" err="1">
                <a:effectLst>
                  <a:outerShdw blurRad="38100" dist="38100" dir="2700000" algn="tl">
                    <a:srgbClr val="000000">
                      <a:alpha val="43137"/>
                    </a:srgbClr>
                  </a:outerShdw>
                </a:effectLst>
              </a:rPr>
              <a:t>maketh</a:t>
            </a:r>
            <a:r>
              <a:rPr lang="en-US" sz="5600" b="1" dirty="0">
                <a:effectLst>
                  <a:outerShdw blurRad="38100" dist="38100" dir="2700000" algn="tl">
                    <a:srgbClr val="000000">
                      <a:alpha val="43137"/>
                    </a:srgbClr>
                  </a:outerShdw>
                </a:effectLst>
              </a:rPr>
              <a:t> fire come down from heaven on the earth in the sight of men,</a:t>
            </a:r>
          </a:p>
        </p:txBody>
      </p:sp>
    </p:spTree>
    <p:extLst>
      <p:ext uri="{BB962C8B-B14F-4D97-AF65-F5344CB8AC3E}">
        <p14:creationId xmlns:p14="http://schemas.microsoft.com/office/powerpoint/2010/main" val="3745265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13:14a</a:t>
            </a:r>
            <a:endParaRPr lang="en-US" sz="7200" dirty="0"/>
          </a:p>
        </p:txBody>
      </p:sp>
      <p:sp>
        <p:nvSpPr>
          <p:cNvPr id="3" name="Content Placeholder 2"/>
          <p:cNvSpPr>
            <a:spLocks noGrp="1"/>
          </p:cNvSpPr>
          <p:nvPr>
            <p:ph idx="1"/>
          </p:nvPr>
        </p:nvSpPr>
        <p:spPr>
          <a:xfrm>
            <a:off x="0" y="1600200"/>
            <a:ext cx="91440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And </a:t>
            </a:r>
            <a:r>
              <a:rPr lang="en-US" sz="5600" b="1" dirty="0" err="1">
                <a:effectLst>
                  <a:outerShdw blurRad="38100" dist="38100" dir="2700000" algn="tl">
                    <a:srgbClr val="000000">
                      <a:alpha val="43137"/>
                    </a:srgbClr>
                  </a:outerShdw>
                </a:effectLst>
              </a:rPr>
              <a:t>deceiveth</a:t>
            </a:r>
            <a:r>
              <a:rPr lang="en-US" sz="5600" b="1" dirty="0">
                <a:effectLst>
                  <a:outerShdw blurRad="38100" dist="38100" dir="2700000" algn="tl">
                    <a:srgbClr val="000000">
                      <a:alpha val="43137"/>
                    </a:srgbClr>
                  </a:outerShdw>
                </a:effectLst>
              </a:rPr>
              <a:t> them that dwell on the earth by </a:t>
            </a:r>
            <a:r>
              <a:rPr lang="en-US" sz="5600" b="1" i="1" dirty="0">
                <a:effectLst>
                  <a:outerShdw blurRad="38100" dist="38100" dir="2700000" algn="tl">
                    <a:srgbClr val="000000">
                      <a:alpha val="43137"/>
                    </a:srgbClr>
                  </a:outerShdw>
                </a:effectLst>
              </a:rPr>
              <a:t>the means of</a:t>
            </a:r>
            <a:r>
              <a:rPr lang="en-US" sz="5600" b="1" dirty="0">
                <a:effectLst>
                  <a:outerShdw blurRad="38100" dist="38100" dir="2700000" algn="tl">
                    <a:srgbClr val="000000">
                      <a:alpha val="43137"/>
                    </a:srgbClr>
                  </a:outerShdw>
                </a:effectLst>
              </a:rPr>
              <a:t> those miracles which he had power to do in the sight of the beast; </a:t>
            </a:r>
          </a:p>
        </p:txBody>
      </p:sp>
    </p:spTree>
    <p:extLst>
      <p:ext uri="{BB962C8B-B14F-4D97-AF65-F5344CB8AC3E}">
        <p14:creationId xmlns:p14="http://schemas.microsoft.com/office/powerpoint/2010/main" val="136049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13:14b</a:t>
            </a:r>
            <a:endParaRPr lang="en-US" sz="7200" dirty="0"/>
          </a:p>
        </p:txBody>
      </p:sp>
      <p:sp>
        <p:nvSpPr>
          <p:cNvPr id="3" name="Content Placeholder 2"/>
          <p:cNvSpPr>
            <a:spLocks noGrp="1"/>
          </p:cNvSpPr>
          <p:nvPr>
            <p:ph idx="1"/>
          </p:nvPr>
        </p:nvSpPr>
        <p:spPr>
          <a:xfrm>
            <a:off x="0" y="1600200"/>
            <a:ext cx="91440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saying to them that dwell on the earth, that they should make an image to the beast, which had the wound by a sword, and did live</a:t>
            </a:r>
            <a:r>
              <a:rPr lang="en-US" sz="5600" b="1" dirty="0" smtClean="0">
                <a:effectLst>
                  <a:outerShdw blurRad="38100" dist="38100" dir="2700000" algn="tl">
                    <a:srgbClr val="000000">
                      <a:alpha val="43137"/>
                    </a:srgbClr>
                  </a:outerShdw>
                </a:effectLst>
              </a:rPr>
              <a:t>.</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2248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28"/>
            <a:ext cx="7467600" cy="1143000"/>
          </a:xfrm>
        </p:spPr>
        <p:txBody>
          <a:bodyPr>
            <a:noAutofit/>
          </a:bodyPr>
          <a:lstStyle/>
          <a:p>
            <a:r>
              <a:rPr lang="en-US" sz="7200" dirty="0" smtClean="0"/>
              <a:t>Revelation 13:15</a:t>
            </a:r>
            <a:endParaRPr lang="en-US" sz="7200" dirty="0"/>
          </a:p>
        </p:txBody>
      </p:sp>
      <p:sp>
        <p:nvSpPr>
          <p:cNvPr id="3" name="Content Placeholder 2"/>
          <p:cNvSpPr>
            <a:spLocks noGrp="1"/>
          </p:cNvSpPr>
          <p:nvPr>
            <p:ph idx="1"/>
          </p:nvPr>
        </p:nvSpPr>
        <p:spPr>
          <a:xfrm>
            <a:off x="0" y="1143000"/>
            <a:ext cx="9144000" cy="5791200"/>
          </a:xfrm>
        </p:spPr>
        <p:txBody>
          <a:bodyPr>
            <a:normAutofit/>
          </a:bodyPr>
          <a:lstStyle/>
          <a:p>
            <a:pPr marL="36576" indent="0" algn="just">
              <a:buNone/>
            </a:pPr>
            <a:r>
              <a:rPr lang="en-US" sz="5100" b="1" dirty="0">
                <a:effectLst>
                  <a:outerShdw blurRad="38100" dist="38100" dir="2700000" algn="tl">
                    <a:srgbClr val="000000">
                      <a:alpha val="43137"/>
                    </a:srgbClr>
                  </a:outerShdw>
                </a:effectLst>
              </a:rPr>
              <a:t>And he had power to give life unto the image of the beast, that the image of the beast should both speak, and cause that as many as would not worship the image of the beast should be killed.</a:t>
            </a:r>
          </a:p>
        </p:txBody>
      </p:sp>
    </p:spTree>
    <p:extLst>
      <p:ext uri="{BB962C8B-B14F-4D97-AF65-F5344CB8AC3E}">
        <p14:creationId xmlns:p14="http://schemas.microsoft.com/office/powerpoint/2010/main" val="3150755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13:16</a:t>
            </a:r>
            <a:endParaRPr lang="en-US" sz="7200" dirty="0"/>
          </a:p>
        </p:txBody>
      </p:sp>
      <p:sp>
        <p:nvSpPr>
          <p:cNvPr id="3" name="Content Placeholder 2"/>
          <p:cNvSpPr>
            <a:spLocks noGrp="1"/>
          </p:cNvSpPr>
          <p:nvPr>
            <p:ph idx="1"/>
          </p:nvPr>
        </p:nvSpPr>
        <p:spPr>
          <a:xfrm>
            <a:off x="0" y="1600200"/>
            <a:ext cx="91440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And he </a:t>
            </a:r>
            <a:r>
              <a:rPr lang="en-US" sz="5600" b="1" dirty="0" err="1">
                <a:effectLst>
                  <a:outerShdw blurRad="38100" dist="38100" dir="2700000" algn="tl">
                    <a:srgbClr val="000000">
                      <a:alpha val="43137"/>
                    </a:srgbClr>
                  </a:outerShdw>
                </a:effectLst>
              </a:rPr>
              <a:t>causeth</a:t>
            </a:r>
            <a:r>
              <a:rPr lang="en-US" sz="5600" b="1" dirty="0">
                <a:effectLst>
                  <a:outerShdw blurRad="38100" dist="38100" dir="2700000" algn="tl">
                    <a:srgbClr val="000000">
                      <a:alpha val="43137"/>
                    </a:srgbClr>
                  </a:outerShdw>
                </a:effectLst>
              </a:rPr>
              <a:t> all, both small and great, rich and poor, free and bond, to receive a mark in their right hand, or in their foreheads:</a:t>
            </a:r>
          </a:p>
        </p:txBody>
      </p:sp>
    </p:spTree>
    <p:extLst>
      <p:ext uri="{BB962C8B-B14F-4D97-AF65-F5344CB8AC3E}">
        <p14:creationId xmlns:p14="http://schemas.microsoft.com/office/powerpoint/2010/main" val="4043538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13:17</a:t>
            </a:r>
            <a:endParaRPr lang="en-US" sz="7200" dirty="0"/>
          </a:p>
        </p:txBody>
      </p:sp>
      <p:sp>
        <p:nvSpPr>
          <p:cNvPr id="3" name="Content Placeholder 2"/>
          <p:cNvSpPr>
            <a:spLocks noGrp="1"/>
          </p:cNvSpPr>
          <p:nvPr>
            <p:ph idx="1"/>
          </p:nvPr>
        </p:nvSpPr>
        <p:spPr>
          <a:xfrm>
            <a:off x="0" y="1600200"/>
            <a:ext cx="91440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And that no man might buy or sell, save he that had the mark, or the name of the beast, or the number of his name.</a:t>
            </a:r>
          </a:p>
        </p:txBody>
      </p:sp>
    </p:spTree>
    <p:extLst>
      <p:ext uri="{BB962C8B-B14F-4D97-AF65-F5344CB8AC3E}">
        <p14:creationId xmlns:p14="http://schemas.microsoft.com/office/powerpoint/2010/main" val="3607762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328</TotalTime>
  <Words>936</Words>
  <Application>Microsoft Office PowerPoint</Application>
  <PresentationFormat>On-screen Show (4:3)</PresentationFormat>
  <Paragraphs>65</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Technic</vt:lpstr>
      <vt:lpstr>Revelation 13:16-18</vt:lpstr>
      <vt:lpstr>Revelation 13:11</vt:lpstr>
      <vt:lpstr>Revelation 13:12</vt:lpstr>
      <vt:lpstr>Revelation 13:13</vt:lpstr>
      <vt:lpstr>Revelation 13:14a</vt:lpstr>
      <vt:lpstr>Revelation 13:14b</vt:lpstr>
      <vt:lpstr>Revelation 13:15</vt:lpstr>
      <vt:lpstr>Revelation 13:16</vt:lpstr>
      <vt:lpstr>Revelation 13:17</vt:lpstr>
      <vt:lpstr>Revelation 13:18</vt:lpstr>
      <vt:lpstr>PowerPoint Presentation</vt:lpstr>
      <vt:lpstr>PowerPoint Presentation</vt:lpstr>
      <vt:lpstr>PowerPoint Presentation</vt:lpstr>
      <vt:lpstr>Ecclesiastes 1:9</vt:lpstr>
      <vt:lpstr>Revelation 13:16</vt:lpstr>
      <vt:lpstr>Deuteronomy 6:4</vt:lpstr>
      <vt:lpstr>Deuteronomy 6:5</vt:lpstr>
      <vt:lpstr>Deuteronomy 6:6</vt:lpstr>
      <vt:lpstr>Deuteronomy 6:7</vt:lpstr>
      <vt:lpstr>Deuteronomy 6:8</vt:lpstr>
      <vt:lpstr>Deuteronomy 6:9</vt:lpstr>
      <vt:lpstr>Revelation 7:3</vt:lpstr>
      <vt:lpstr>Revelation 7:4</vt:lpstr>
      <vt:lpstr>Revelation 14:9</vt:lpstr>
      <vt:lpstr>Revelation 14:10a </vt:lpstr>
      <vt:lpstr>Revelation 14:10b</vt:lpstr>
      <vt:lpstr>Revelation 14:11</vt:lpstr>
      <vt:lpstr>Revelation 13:17</vt:lpstr>
      <vt:lpstr>Isaiah 7:14</vt:lpstr>
      <vt:lpstr>Revelation 13:18</vt:lpstr>
      <vt:lpstr>PowerPoint Presentation</vt:lpstr>
      <vt:lpstr>PowerPoint Presentation</vt:lpstr>
      <vt:lpstr>PowerPoint Presentation</vt:lpstr>
      <vt:lpstr>PowerPoint Presentation</vt:lpstr>
      <vt:lpstr>Galatians 6:14</vt:lpstr>
      <vt:lpstr>Galatians 6:15</vt:lpstr>
      <vt:lpstr>Galatians 6:16</vt:lpstr>
      <vt:lpstr>Galatians 6:17</vt:lpstr>
      <vt:lpstr>Galatians 6:18</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 13:16-18</dc:title>
  <dc:creator>Charlie</dc:creator>
  <cp:lastModifiedBy>Charlie</cp:lastModifiedBy>
  <cp:revision>8</cp:revision>
  <dcterms:created xsi:type="dcterms:W3CDTF">2013-12-04T18:16:10Z</dcterms:created>
  <dcterms:modified xsi:type="dcterms:W3CDTF">2013-12-04T23:44:16Z</dcterms:modified>
</cp:coreProperties>
</file>