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7" r:id="rId22"/>
    <p:sldId id="278" r:id="rId23"/>
    <p:sldId id="276" r:id="rId24"/>
    <p:sldId id="279" r:id="rId25"/>
    <p:sldId id="280" r:id="rId26"/>
    <p:sldId id="281" r:id="rId27"/>
    <p:sldId id="282" r:id="rId28"/>
    <p:sldId id="284" r:id="rId29"/>
    <p:sldId id="283" r:id="rId30"/>
    <p:sldId id="285" r:id="rId31"/>
    <p:sldId id="286" r:id="rId32"/>
    <p:sldId id="287" r:id="rId33"/>
    <p:sldId id="288" r:id="rId34"/>
    <p:sldId id="290" r:id="rId35"/>
    <p:sldId id="291" r:id="rId36"/>
    <p:sldId id="292" r:id="rId37"/>
    <p:sldId id="293" r:id="rId38"/>
    <p:sldId id="289"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D66733A-0398-4B58-B4F9-B5BBD797DCD1}" type="datetimeFigureOut">
              <a:rPr lang="en-US" smtClean="0"/>
              <a:t>11/20/2013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CDBE236-843E-4495-95CB-A600BCCF275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66733A-0398-4B58-B4F9-B5BBD797DCD1}"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BE236-843E-4495-95CB-A600BCCF27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66733A-0398-4B58-B4F9-B5BBD797DCD1}"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BE236-843E-4495-95CB-A600BCCF27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66733A-0398-4B58-B4F9-B5BBD797DCD1}"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BE236-843E-4495-95CB-A600BCCF27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66733A-0398-4B58-B4F9-B5BBD797DCD1}" type="datetimeFigureOut">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BE236-843E-4495-95CB-A600BCCF275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66733A-0398-4B58-B4F9-B5BBD797DCD1}"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BE236-843E-4495-95CB-A600BCCF27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66733A-0398-4B58-B4F9-B5BBD797DCD1}" type="datetimeFigureOut">
              <a:rPr lang="en-US" smtClean="0"/>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BE236-843E-4495-95CB-A600BCCF27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D66733A-0398-4B58-B4F9-B5BBD797DCD1}" type="datetimeFigureOut">
              <a:rPr lang="en-US" smtClean="0"/>
              <a:t>11/20/2013</a:t>
            </a:fld>
            <a:endParaRPr lang="en-US"/>
          </a:p>
        </p:txBody>
      </p:sp>
      <p:sp>
        <p:nvSpPr>
          <p:cNvPr id="8" name="Slide Number Placeholder 7"/>
          <p:cNvSpPr>
            <a:spLocks noGrp="1"/>
          </p:cNvSpPr>
          <p:nvPr>
            <p:ph type="sldNum" sz="quarter" idx="11"/>
          </p:nvPr>
        </p:nvSpPr>
        <p:spPr/>
        <p:txBody>
          <a:bodyPr/>
          <a:lstStyle/>
          <a:p>
            <a:fld id="{6CDBE236-843E-4495-95CB-A600BCCF275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6733A-0398-4B58-B4F9-B5BBD797DCD1}" type="datetimeFigureOut">
              <a:rPr lang="en-US" smtClean="0"/>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BE236-843E-4495-95CB-A600BCCF27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66733A-0398-4B58-B4F9-B5BBD797DCD1}"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CDBE236-843E-4495-95CB-A600BCCF27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D66733A-0398-4B58-B4F9-B5BBD797DCD1}" type="datetimeFigureOut">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BE236-843E-4495-95CB-A600BCCF27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D66733A-0398-4B58-B4F9-B5BBD797DCD1}" type="datetimeFigureOut">
              <a:rPr lang="en-US" smtClean="0"/>
              <a:t>11/20/2013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CDBE236-843E-4495-95CB-A600BCCF275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6600" smtClean="0"/>
              <a:t>Revelation 13:11-15</a:t>
            </a:r>
            <a:endParaRPr lang="en-US" sz="6600" dirty="0"/>
          </a:p>
        </p:txBody>
      </p:sp>
      <p:sp>
        <p:nvSpPr>
          <p:cNvPr id="3" name="Subtitle 2"/>
          <p:cNvSpPr>
            <a:spLocks noGrp="1"/>
          </p:cNvSpPr>
          <p:nvPr>
            <p:ph type="subTitle" idx="1"/>
          </p:nvPr>
        </p:nvSpPr>
        <p:spPr>
          <a:xfrm>
            <a:off x="76200" y="1544812"/>
            <a:ext cx="8991600" cy="1752600"/>
          </a:xfrm>
        </p:spPr>
        <p:txBody>
          <a:bodyPr>
            <a:noAutofit/>
          </a:bodyPr>
          <a:lstStyle/>
          <a:p>
            <a:r>
              <a:rPr lang="en-US" sz="5400" b="1" dirty="0" smtClean="0">
                <a:effectLst>
                  <a:outerShdw blurRad="38100" dist="38100" dir="2700000" algn="tl">
                    <a:srgbClr val="000000">
                      <a:alpha val="43137"/>
                    </a:srgbClr>
                  </a:outerShdw>
                </a:effectLst>
              </a:rPr>
              <a:t>Wednesday, </a:t>
            </a:r>
          </a:p>
          <a:p>
            <a:r>
              <a:rPr lang="en-US" sz="5400" b="1" dirty="0" smtClean="0">
                <a:effectLst>
                  <a:outerShdw blurRad="38100" dist="38100" dir="2700000" algn="tl">
                    <a:srgbClr val="000000">
                      <a:alpha val="43137"/>
                    </a:srgbClr>
                  </a:outerShdw>
                </a:effectLst>
              </a:rPr>
              <a:t>November 20, 2013</a:t>
            </a:r>
          </a:p>
          <a:p>
            <a:r>
              <a:rPr lang="en-US" sz="5400" b="1" dirty="0" smtClean="0">
                <a:effectLst>
                  <a:outerShdw blurRad="38100" dist="38100" dir="2700000" algn="tl">
                    <a:srgbClr val="000000">
                      <a:alpha val="43137"/>
                    </a:srgbClr>
                  </a:outerShdw>
                </a:effectLst>
              </a:rPr>
              <a:t>Calvary Chapel of El Paso</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0951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13:18</a:t>
            </a:r>
            <a:endParaRPr lang="en-US" sz="7200" dirty="0"/>
          </a:p>
        </p:txBody>
      </p:sp>
      <p:sp>
        <p:nvSpPr>
          <p:cNvPr id="3" name="Content Placeholder 2"/>
          <p:cNvSpPr>
            <a:spLocks noGrp="1"/>
          </p:cNvSpPr>
          <p:nvPr>
            <p:ph idx="1"/>
          </p:nvPr>
        </p:nvSpPr>
        <p:spPr>
          <a:xfrm>
            <a:off x="0" y="11430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Here is wisdom. Let him that hath understanding count the number of the beast: for it is the number of a man; and his number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Six hundred threescore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six.</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5800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 y="0"/>
            <a:ext cx="918891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901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2 Thessalonians 2:9</a:t>
            </a:r>
            <a:endParaRPr lang="en-US" sz="7200" dirty="0"/>
          </a:p>
        </p:txBody>
      </p:sp>
      <p:sp>
        <p:nvSpPr>
          <p:cNvPr id="3" name="Content Placeholder 2"/>
          <p:cNvSpPr>
            <a:spLocks noGrp="1"/>
          </p:cNvSpPr>
          <p:nvPr>
            <p:ph idx="1"/>
          </p:nvPr>
        </p:nvSpPr>
        <p:spPr>
          <a:xfrm>
            <a:off x="8626" y="1600200"/>
            <a:ext cx="9135374"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 coming of the </a:t>
            </a:r>
            <a:r>
              <a:rPr lang="en-US" sz="5600" b="1" i="1" dirty="0">
                <a:effectLst>
                  <a:outerShdw blurRad="38100" dist="38100" dir="2700000" algn="tl">
                    <a:srgbClr val="000000">
                      <a:alpha val="43137"/>
                    </a:srgbClr>
                  </a:outerShdw>
                </a:effectLst>
              </a:rPr>
              <a:t>lawless one</a:t>
            </a:r>
            <a:r>
              <a:rPr lang="en-US" sz="5600" b="1" dirty="0">
                <a:effectLst>
                  <a:outerShdw blurRad="38100" dist="38100" dir="2700000" algn="tl">
                    <a:srgbClr val="000000">
                      <a:alpha val="43137"/>
                    </a:srgbClr>
                  </a:outerShdw>
                </a:effectLst>
              </a:rPr>
              <a:t> is according to the working of Satan, </a:t>
            </a:r>
            <a:r>
              <a:rPr lang="en-US" sz="5600" b="1" i="1" u="sng" dirty="0">
                <a:effectLst>
                  <a:outerShdw blurRad="38100" dist="38100" dir="2700000" algn="tl">
                    <a:srgbClr val="000000">
                      <a:alpha val="43137"/>
                    </a:srgbClr>
                  </a:outerShdw>
                </a:effectLst>
              </a:rPr>
              <a:t>with all power, signs, and lying wonders</a:t>
            </a:r>
            <a:r>
              <a:rPr lang="en-US" sz="5600" b="1" dirty="0">
                <a:effectLst>
                  <a:outerShdw blurRad="38100" dist="38100" dir="2700000" algn="tl">
                    <a:srgbClr val="000000">
                      <a:alpha val="43137"/>
                    </a:srgbClr>
                  </a:outerShdw>
                </a:effectLst>
              </a:rPr>
              <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1360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7200" dirty="0" smtClean="0"/>
              <a:t>2 Thessalonians 2:10</a:t>
            </a:r>
            <a:endParaRPr lang="en-US" sz="7200" dirty="0"/>
          </a:p>
        </p:txBody>
      </p:sp>
      <p:sp>
        <p:nvSpPr>
          <p:cNvPr id="3" name="Content Placeholder 2"/>
          <p:cNvSpPr>
            <a:spLocks noGrp="1"/>
          </p:cNvSpPr>
          <p:nvPr>
            <p:ph idx="1"/>
          </p:nvPr>
        </p:nvSpPr>
        <p:spPr>
          <a:xfrm>
            <a:off x="8626" y="1600200"/>
            <a:ext cx="9135374"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with all unrighteous deception among those who perish, because they did not receive the love of the truth, that they might be saved.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1125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7200" dirty="0" smtClean="0"/>
              <a:t>2 Thessalonians 1:11</a:t>
            </a:r>
            <a:endParaRPr lang="en-US" sz="7200" dirty="0"/>
          </a:p>
        </p:txBody>
      </p:sp>
      <p:sp>
        <p:nvSpPr>
          <p:cNvPr id="3" name="Content Placeholder 2"/>
          <p:cNvSpPr>
            <a:spLocks noGrp="1"/>
          </p:cNvSpPr>
          <p:nvPr>
            <p:ph idx="1"/>
          </p:nvPr>
        </p:nvSpPr>
        <p:spPr>
          <a:xfrm>
            <a:off x="17252" y="1600200"/>
            <a:ext cx="9126747"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for this reason God will send them strong delusion, that they should believe the lie,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4407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7200" dirty="0" smtClean="0"/>
              <a:t>2 Thessalonians 2:12</a:t>
            </a:r>
            <a:endParaRPr lang="en-US" sz="7200" dirty="0"/>
          </a:p>
        </p:txBody>
      </p:sp>
      <p:sp>
        <p:nvSpPr>
          <p:cNvPr id="3" name="Content Placeholder 2"/>
          <p:cNvSpPr>
            <a:spLocks noGrp="1"/>
          </p:cNvSpPr>
          <p:nvPr>
            <p:ph idx="1"/>
          </p:nvPr>
        </p:nvSpPr>
        <p:spPr>
          <a:xfrm>
            <a:off x="8626" y="1600200"/>
            <a:ext cx="9135374"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that they all may be condemned who did not believe the truth but had pleasure in </a:t>
            </a:r>
            <a:r>
              <a:rPr lang="en-US" sz="5600" b="1" dirty="0" smtClean="0">
                <a:effectLst>
                  <a:outerShdw blurRad="38100" dist="38100" dir="2700000" algn="tl">
                    <a:srgbClr val="000000">
                      <a:alpha val="43137"/>
                    </a:srgbClr>
                  </a:outerShdw>
                </a:effectLst>
              </a:rPr>
              <a:t>unrighteousness</a:t>
            </a:r>
            <a:r>
              <a:rPr lang="en-US" sz="5600" b="1" dirty="0">
                <a:effectLst>
                  <a:outerShdw blurRad="38100" dist="38100" dir="2700000" algn="tl">
                    <a:srgbClr val="000000">
                      <a:alpha val="43137"/>
                    </a:srgbClr>
                  </a:outerShdw>
                </a:effectLst>
              </a:rPr>
              <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5004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Matthew 12:39</a:t>
            </a:r>
            <a:endParaRPr lang="en-US" sz="7200" dirty="0"/>
          </a:p>
        </p:txBody>
      </p:sp>
      <p:sp>
        <p:nvSpPr>
          <p:cNvPr id="3" name="Content Placeholder 2"/>
          <p:cNvSpPr>
            <a:spLocks noGrp="1"/>
          </p:cNvSpPr>
          <p:nvPr>
            <p:ph idx="1"/>
          </p:nvPr>
        </p:nvSpPr>
        <p:spPr>
          <a:xfrm>
            <a:off x="0" y="9906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But He answered and said to them, "An evil and adulterous generation seeks after a sign, and no sign will be given to it except the sign of the prophet Jonah.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934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16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950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3"/>
            <a:ext cx="7467600" cy="1143000"/>
          </a:xfrm>
        </p:spPr>
        <p:txBody>
          <a:bodyPr>
            <a:noAutofit/>
          </a:bodyPr>
          <a:lstStyle/>
          <a:p>
            <a:r>
              <a:rPr lang="en-US" sz="7200" dirty="0" smtClean="0"/>
              <a:t>1 John 4:1</a:t>
            </a:r>
            <a:endParaRPr lang="en-US" sz="7200" dirty="0"/>
          </a:p>
        </p:txBody>
      </p:sp>
      <p:sp>
        <p:nvSpPr>
          <p:cNvPr id="3" name="Content Placeholder 2"/>
          <p:cNvSpPr>
            <a:spLocks noGrp="1"/>
          </p:cNvSpPr>
          <p:nvPr>
            <p:ph idx="1"/>
          </p:nvPr>
        </p:nvSpPr>
        <p:spPr>
          <a:xfrm>
            <a:off x="0" y="1143000"/>
            <a:ext cx="9144000" cy="57150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Beloved, do not believe every spirit, but test the spirits, whether they are of God; because many false prophets have gone out into the world.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6794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1 Timothy 4:1</a:t>
            </a:r>
            <a:endParaRPr lang="en-US" sz="7200" dirty="0"/>
          </a:p>
        </p:txBody>
      </p:sp>
      <p:sp>
        <p:nvSpPr>
          <p:cNvPr id="3" name="Content Placeholder 2"/>
          <p:cNvSpPr>
            <a:spLocks noGrp="1"/>
          </p:cNvSpPr>
          <p:nvPr>
            <p:ph idx="1"/>
          </p:nvPr>
        </p:nvSpPr>
        <p:spPr>
          <a:xfrm>
            <a:off x="0" y="1143000"/>
            <a:ext cx="9144000" cy="57150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Now the Spirit expressly says that in latter times some will depart from the faith, giving heed to deceiving spirits and doctrines of demons,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551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13:11</a:t>
            </a:r>
            <a:endParaRPr lang="en-US" sz="7200" dirty="0"/>
          </a:p>
        </p:txBody>
      </p:sp>
      <p:sp>
        <p:nvSpPr>
          <p:cNvPr id="3" name="Content Placeholder 2"/>
          <p:cNvSpPr>
            <a:spLocks noGrp="1"/>
          </p:cNvSpPr>
          <p:nvPr>
            <p:ph idx="1"/>
          </p:nvPr>
        </p:nvSpPr>
        <p:spPr>
          <a:xfrm>
            <a:off x="17252" y="1600200"/>
            <a:ext cx="9126747"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I beheld another beast coming up out of the earth; and he had two horns like a lamb, and he </a:t>
            </a:r>
            <a:r>
              <a:rPr lang="en-US" sz="5600" b="1" dirty="0" err="1">
                <a:effectLst>
                  <a:outerShdw blurRad="38100" dist="38100" dir="2700000" algn="tl">
                    <a:srgbClr val="000000">
                      <a:alpha val="43137"/>
                    </a:srgbClr>
                  </a:outerShdw>
                </a:effectLst>
              </a:rPr>
              <a:t>spake</a:t>
            </a:r>
            <a:r>
              <a:rPr lang="en-US" sz="5600" b="1" dirty="0">
                <a:effectLst>
                  <a:outerShdw blurRad="38100" dist="38100" dir="2700000" algn="tl">
                    <a:srgbClr val="000000">
                      <a:alpha val="43137"/>
                    </a:srgbClr>
                  </a:outerShdw>
                </a:effectLst>
              </a:rPr>
              <a:t> as a dragon.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4045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Timothy 4:2</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speaking lies in hypocrisy, having their own conscience seared with a hot iron,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2076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16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471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13:11</a:t>
            </a:r>
            <a:endParaRPr lang="en-US" sz="7200" dirty="0"/>
          </a:p>
        </p:txBody>
      </p:sp>
      <p:sp>
        <p:nvSpPr>
          <p:cNvPr id="3" name="Content Placeholder 2"/>
          <p:cNvSpPr>
            <a:spLocks noGrp="1"/>
          </p:cNvSpPr>
          <p:nvPr>
            <p:ph idx="1"/>
          </p:nvPr>
        </p:nvSpPr>
        <p:spPr>
          <a:xfrm>
            <a:off x="17252" y="1600200"/>
            <a:ext cx="9126747"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I beheld another beast coming up out of the earth; and he had two horns like a lamb, and he </a:t>
            </a:r>
            <a:r>
              <a:rPr lang="en-US" sz="5600" b="1" dirty="0" err="1">
                <a:effectLst>
                  <a:outerShdw blurRad="38100" dist="38100" dir="2700000" algn="tl">
                    <a:srgbClr val="000000">
                      <a:alpha val="43137"/>
                    </a:srgbClr>
                  </a:outerShdw>
                </a:effectLst>
              </a:rPr>
              <a:t>spake</a:t>
            </a:r>
            <a:r>
              <a:rPr lang="en-US" sz="5600" b="1" dirty="0">
                <a:effectLst>
                  <a:outerShdw blurRad="38100" dist="38100" dir="2700000" algn="tl">
                    <a:srgbClr val="000000">
                      <a:alpha val="43137"/>
                    </a:srgbClr>
                  </a:outerShdw>
                </a:effectLst>
              </a:rPr>
              <a:t> as a dragon.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8607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14:16</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I will pray the Father, and He will give you </a:t>
            </a:r>
            <a:r>
              <a:rPr lang="en-US" sz="5600" b="1" i="1" u="sng" dirty="0">
                <a:effectLst>
                  <a:outerShdw blurRad="38100" dist="38100" dir="2700000" algn="tl">
                    <a:srgbClr val="000000">
                      <a:alpha val="43137"/>
                    </a:srgbClr>
                  </a:outerShdw>
                </a:effectLst>
              </a:rPr>
              <a:t>another</a:t>
            </a:r>
            <a:r>
              <a:rPr lang="en-US" sz="5600" b="1" dirty="0">
                <a:effectLst>
                  <a:outerShdw blurRad="38100" dist="38100" dir="2700000" algn="tl">
                    <a:srgbClr val="000000">
                      <a:alpha val="43137"/>
                    </a:srgbClr>
                  </a:outerShdw>
                </a:effectLst>
              </a:rPr>
              <a:t> Helper, that He may abide with you forever—</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4761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John 14:17</a:t>
            </a:r>
            <a:endParaRPr lang="en-US" sz="7200" dirty="0"/>
          </a:p>
        </p:txBody>
      </p:sp>
      <p:sp>
        <p:nvSpPr>
          <p:cNvPr id="3" name="Content Placeholder 2"/>
          <p:cNvSpPr>
            <a:spLocks noGrp="1"/>
          </p:cNvSpPr>
          <p:nvPr>
            <p:ph idx="1"/>
          </p:nvPr>
        </p:nvSpPr>
        <p:spPr>
          <a:xfrm>
            <a:off x="0" y="10668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 Spirit of truth, whom the world cannot receive, because it neither sees Him nor knows Him; but you know Him, for He dwells with you and will be in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1860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19:20</a:t>
            </a:r>
            <a:endParaRPr lang="en-US" sz="7200" dirty="0"/>
          </a:p>
        </p:txBody>
      </p:sp>
      <p:sp>
        <p:nvSpPr>
          <p:cNvPr id="3" name="Content Placeholder 2"/>
          <p:cNvSpPr>
            <a:spLocks noGrp="1"/>
          </p:cNvSpPr>
          <p:nvPr>
            <p:ph idx="1"/>
          </p:nvPr>
        </p:nvSpPr>
        <p:spPr>
          <a:xfrm>
            <a:off x="0" y="914400"/>
            <a:ext cx="9144000" cy="5867400"/>
          </a:xfrm>
        </p:spPr>
        <p:txBody>
          <a:bodyPr>
            <a:noAutofit/>
          </a:bodyPr>
          <a:lstStyle/>
          <a:p>
            <a:pPr marL="36576" indent="0" algn="just">
              <a:buNone/>
            </a:pPr>
            <a:r>
              <a:rPr lang="en-US" sz="4900" b="1" dirty="0">
                <a:effectLst>
                  <a:outerShdw blurRad="38100" dist="38100" dir="2700000" algn="tl">
                    <a:srgbClr val="000000">
                      <a:alpha val="43137"/>
                    </a:srgbClr>
                  </a:outerShdw>
                </a:effectLst>
              </a:rPr>
              <a:t>Then the beast was captured, and with him the false prophet who worked signs in his presence, by which he deceived those who received the mark of the beast and those who worshiped his </a:t>
            </a:r>
            <a:r>
              <a:rPr lang="en-US" sz="4900" b="1" dirty="0" smtClean="0">
                <a:effectLst>
                  <a:outerShdw blurRad="38100" dist="38100" dir="2700000" algn="tl">
                    <a:srgbClr val="000000">
                      <a:alpha val="43137"/>
                    </a:srgbClr>
                  </a:outerShdw>
                </a:effectLst>
              </a:rPr>
              <a:t>image…</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0656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7:15</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Beware of false prophets, who come to you in sheep's clothing, but inwardly they are ravenous wolves.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4478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Matthew 24:24-25</a:t>
            </a:r>
            <a:endParaRPr lang="en-US" sz="7200" dirty="0"/>
          </a:p>
        </p:txBody>
      </p:sp>
      <p:sp>
        <p:nvSpPr>
          <p:cNvPr id="3" name="Content Placeholder 2"/>
          <p:cNvSpPr>
            <a:spLocks noGrp="1"/>
          </p:cNvSpPr>
          <p:nvPr>
            <p:ph idx="1"/>
          </p:nvPr>
        </p:nvSpPr>
        <p:spPr>
          <a:xfrm>
            <a:off x="0" y="1066800"/>
            <a:ext cx="9144000" cy="5410200"/>
          </a:xfrm>
        </p:spPr>
        <p:txBody>
          <a:bodyPr>
            <a:noAutofit/>
          </a:bodyPr>
          <a:lstStyle/>
          <a:p>
            <a:pPr marL="36576" indent="0" algn="just">
              <a:buNone/>
            </a:pPr>
            <a:r>
              <a:rPr lang="en-US" sz="5400" b="1" dirty="0">
                <a:effectLst>
                  <a:outerShdw blurRad="38100" dist="38100" dir="2700000" algn="tl">
                    <a:srgbClr val="000000">
                      <a:alpha val="43137"/>
                    </a:srgbClr>
                  </a:outerShdw>
                </a:effectLst>
              </a:rPr>
              <a:t>For false </a:t>
            </a:r>
            <a:r>
              <a:rPr lang="en-US" sz="5400" b="1" dirty="0" err="1">
                <a:effectLst>
                  <a:outerShdw blurRad="38100" dist="38100" dir="2700000" algn="tl">
                    <a:srgbClr val="000000">
                      <a:alpha val="43137"/>
                    </a:srgbClr>
                  </a:outerShdw>
                </a:effectLst>
              </a:rPr>
              <a:t>christs</a:t>
            </a:r>
            <a:r>
              <a:rPr lang="en-US" sz="5400" b="1" dirty="0">
                <a:effectLst>
                  <a:outerShdw blurRad="38100" dist="38100" dir="2700000" algn="tl">
                    <a:srgbClr val="000000">
                      <a:alpha val="43137"/>
                    </a:srgbClr>
                  </a:outerShdw>
                </a:effectLst>
              </a:rPr>
              <a:t> and false prophets will rise and show great signs and wonders to deceive, if possible, even the elect. </a:t>
            </a:r>
            <a:r>
              <a:rPr lang="en-US" sz="5400" b="1" baseline="30000" dirty="0">
                <a:effectLst>
                  <a:outerShdw blurRad="38100" dist="38100" dir="2700000" algn="tl">
                    <a:srgbClr val="000000">
                      <a:alpha val="43137"/>
                    </a:srgbClr>
                  </a:outerShdw>
                </a:effectLst>
              </a:rPr>
              <a:t>25</a:t>
            </a:r>
            <a:r>
              <a:rPr lang="en-US" sz="5400" b="1" dirty="0">
                <a:effectLst>
                  <a:outerShdw blurRad="38100" dist="38100" dir="2700000" algn="tl">
                    <a:srgbClr val="000000">
                      <a:alpha val="43137"/>
                    </a:srgbClr>
                  </a:outerShdw>
                </a:effectLst>
              </a:rPr>
              <a:t> See, I have told you beforehand.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492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13:12</a:t>
            </a:r>
            <a:endParaRPr lang="en-US" sz="7200" dirty="0"/>
          </a:p>
        </p:txBody>
      </p:sp>
      <p:sp>
        <p:nvSpPr>
          <p:cNvPr id="3" name="Content Placeholder 2"/>
          <p:cNvSpPr>
            <a:spLocks noGrp="1"/>
          </p:cNvSpPr>
          <p:nvPr>
            <p:ph idx="1"/>
          </p:nvPr>
        </p:nvSpPr>
        <p:spPr>
          <a:xfrm>
            <a:off x="1438" y="1066800"/>
            <a:ext cx="9142562"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And he </a:t>
            </a:r>
            <a:r>
              <a:rPr lang="en-US" sz="5400" b="1" dirty="0" err="1">
                <a:effectLst>
                  <a:outerShdw blurRad="38100" dist="38100" dir="2700000" algn="tl">
                    <a:srgbClr val="000000">
                      <a:alpha val="43137"/>
                    </a:srgbClr>
                  </a:outerShdw>
                </a:effectLst>
              </a:rPr>
              <a:t>exerciseth</a:t>
            </a:r>
            <a:r>
              <a:rPr lang="en-US" sz="5400" b="1" dirty="0">
                <a:effectLst>
                  <a:outerShdw blurRad="38100" dist="38100" dir="2700000" algn="tl">
                    <a:srgbClr val="000000">
                      <a:alpha val="43137"/>
                    </a:srgbClr>
                  </a:outerShdw>
                </a:effectLst>
              </a:rPr>
              <a:t> all the power of the first beast before him, and </a:t>
            </a:r>
            <a:r>
              <a:rPr lang="en-US" sz="5400" b="1" dirty="0" err="1">
                <a:effectLst>
                  <a:outerShdw blurRad="38100" dist="38100" dir="2700000" algn="tl">
                    <a:srgbClr val="000000">
                      <a:alpha val="43137"/>
                    </a:srgbClr>
                  </a:outerShdw>
                </a:effectLst>
              </a:rPr>
              <a:t>causeth</a:t>
            </a:r>
            <a:r>
              <a:rPr lang="en-US" sz="5400" b="1" dirty="0">
                <a:effectLst>
                  <a:outerShdw blurRad="38100" dist="38100" dir="2700000" algn="tl">
                    <a:srgbClr val="000000">
                      <a:alpha val="43137"/>
                    </a:srgbClr>
                  </a:outerShdw>
                </a:effectLst>
              </a:rPr>
              <a:t> the earth and them which dwell therein to worship the first beast, whose deadly wound was healed.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211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Deuteronomy 13:1</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If there arises among you a prophet or a dreamer of dreams, and he gives you a sign or a wonder,</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5456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13:12</a:t>
            </a:r>
            <a:endParaRPr lang="en-US" sz="7200" dirty="0"/>
          </a:p>
        </p:txBody>
      </p:sp>
      <p:sp>
        <p:nvSpPr>
          <p:cNvPr id="3" name="Content Placeholder 2"/>
          <p:cNvSpPr>
            <a:spLocks noGrp="1"/>
          </p:cNvSpPr>
          <p:nvPr>
            <p:ph idx="1"/>
          </p:nvPr>
        </p:nvSpPr>
        <p:spPr>
          <a:xfrm>
            <a:off x="1438" y="1066800"/>
            <a:ext cx="9142562"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And he </a:t>
            </a:r>
            <a:r>
              <a:rPr lang="en-US" sz="5400" b="1" dirty="0" err="1">
                <a:effectLst>
                  <a:outerShdw blurRad="38100" dist="38100" dir="2700000" algn="tl">
                    <a:srgbClr val="000000">
                      <a:alpha val="43137"/>
                    </a:srgbClr>
                  </a:outerShdw>
                </a:effectLst>
              </a:rPr>
              <a:t>exerciseth</a:t>
            </a:r>
            <a:r>
              <a:rPr lang="en-US" sz="5400" b="1" dirty="0">
                <a:effectLst>
                  <a:outerShdw blurRad="38100" dist="38100" dir="2700000" algn="tl">
                    <a:srgbClr val="000000">
                      <a:alpha val="43137"/>
                    </a:srgbClr>
                  </a:outerShdw>
                </a:effectLst>
              </a:rPr>
              <a:t> all the power of the first beast before him, and </a:t>
            </a:r>
            <a:r>
              <a:rPr lang="en-US" sz="5400" b="1" dirty="0" err="1">
                <a:effectLst>
                  <a:outerShdw blurRad="38100" dist="38100" dir="2700000" algn="tl">
                    <a:srgbClr val="000000">
                      <a:alpha val="43137"/>
                    </a:srgbClr>
                  </a:outerShdw>
                </a:effectLst>
              </a:rPr>
              <a:t>causeth</a:t>
            </a:r>
            <a:r>
              <a:rPr lang="en-US" sz="5400" b="1" dirty="0">
                <a:effectLst>
                  <a:outerShdw blurRad="38100" dist="38100" dir="2700000" algn="tl">
                    <a:srgbClr val="000000">
                      <a:alpha val="43137"/>
                    </a:srgbClr>
                  </a:outerShdw>
                </a:effectLst>
              </a:rPr>
              <a:t> the earth and them which dwell therein to worship the first beast, whose deadly wound was healed.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1401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1143000"/>
          </a:xfrm>
        </p:spPr>
        <p:txBody>
          <a:bodyPr>
            <a:noAutofit/>
          </a:bodyPr>
          <a:lstStyle/>
          <a:p>
            <a:r>
              <a:rPr lang="en-US" sz="7200" dirty="0" smtClean="0"/>
              <a:t>Deuteronomy 13:2</a:t>
            </a:r>
            <a:endParaRPr lang="en-US" sz="7200" dirty="0"/>
          </a:p>
        </p:txBody>
      </p:sp>
      <p:sp>
        <p:nvSpPr>
          <p:cNvPr id="3" name="Content Placeholder 2"/>
          <p:cNvSpPr>
            <a:spLocks noGrp="1"/>
          </p:cNvSpPr>
          <p:nvPr>
            <p:ph idx="1"/>
          </p:nvPr>
        </p:nvSpPr>
        <p:spPr>
          <a:xfrm>
            <a:off x="0" y="1066800"/>
            <a:ext cx="9144000" cy="5791200"/>
          </a:xfrm>
        </p:spPr>
        <p:txBody>
          <a:bodyPr>
            <a:noAutofit/>
          </a:bodyPr>
          <a:lstStyle/>
          <a:p>
            <a:pPr marL="36576" indent="0" algn="just">
              <a:buNone/>
            </a:pPr>
            <a:r>
              <a:rPr lang="en-US" sz="5400" b="1" dirty="0" smtClean="0">
                <a:effectLst>
                  <a:outerShdw blurRad="38100" dist="38100" dir="2700000" algn="tl">
                    <a:srgbClr val="000000">
                      <a:alpha val="43137"/>
                    </a:srgbClr>
                  </a:outerShdw>
                </a:effectLst>
              </a:rPr>
              <a:t>and the sign or the wonder comes to pass, of which he spoke to you, saying, 'Let us go after other gods'—which you have not known—'and let us serve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1171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1143000"/>
          </a:xfrm>
        </p:spPr>
        <p:txBody>
          <a:bodyPr>
            <a:noAutofit/>
          </a:bodyPr>
          <a:lstStyle/>
          <a:p>
            <a:r>
              <a:rPr lang="en-US" sz="7200" dirty="0" smtClean="0"/>
              <a:t>Deuteronomy 13:3</a:t>
            </a:r>
            <a:endParaRPr lang="en-US" sz="7200" dirty="0"/>
          </a:p>
        </p:txBody>
      </p:sp>
      <p:sp>
        <p:nvSpPr>
          <p:cNvPr id="3" name="Content Placeholder 2"/>
          <p:cNvSpPr>
            <a:spLocks noGrp="1"/>
          </p:cNvSpPr>
          <p:nvPr>
            <p:ph idx="1"/>
          </p:nvPr>
        </p:nvSpPr>
        <p:spPr>
          <a:xfrm>
            <a:off x="0" y="1219200"/>
            <a:ext cx="9144000" cy="5791200"/>
          </a:xfrm>
        </p:spPr>
        <p:txBody>
          <a:bodyPr>
            <a:noAutofit/>
          </a:bodyPr>
          <a:lstStyle/>
          <a:p>
            <a:pPr marL="36576" indent="0" algn="just">
              <a:buNone/>
            </a:pPr>
            <a:r>
              <a:rPr lang="en-US" sz="4900" b="1" dirty="0">
                <a:effectLst>
                  <a:outerShdw blurRad="38100" dist="38100" dir="2700000" algn="tl">
                    <a:srgbClr val="000000">
                      <a:alpha val="43137"/>
                    </a:srgbClr>
                  </a:outerShdw>
                </a:effectLst>
              </a:rPr>
              <a:t>you shall not listen to the words of that prophet or that dreamer of dreams, for the LORD your God is testing you to know whether you love the LORD your God with all your heart and with all your soul.</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4716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1143000"/>
          </a:xfrm>
        </p:spPr>
        <p:txBody>
          <a:bodyPr>
            <a:noAutofit/>
          </a:bodyPr>
          <a:lstStyle/>
          <a:p>
            <a:r>
              <a:rPr lang="en-US" sz="7200" dirty="0" smtClean="0"/>
              <a:t>Deuteronomy 13:4</a:t>
            </a:r>
            <a:endParaRPr lang="en-US" sz="7200" dirty="0"/>
          </a:p>
        </p:txBody>
      </p:sp>
      <p:sp>
        <p:nvSpPr>
          <p:cNvPr id="3" name="Content Placeholder 2"/>
          <p:cNvSpPr>
            <a:spLocks noGrp="1"/>
          </p:cNvSpPr>
          <p:nvPr>
            <p:ph idx="1"/>
          </p:nvPr>
        </p:nvSpPr>
        <p:spPr>
          <a:xfrm>
            <a:off x="0" y="1143000"/>
            <a:ext cx="9144000" cy="5257800"/>
          </a:xfrm>
        </p:spPr>
        <p:txBody>
          <a:bodyPr>
            <a:noAutofit/>
          </a:bodyPr>
          <a:lstStyle/>
          <a:p>
            <a:pPr marL="36576" indent="0" algn="just">
              <a:buNone/>
            </a:pPr>
            <a:r>
              <a:rPr lang="en-US" sz="5400" b="1" dirty="0">
                <a:effectLst>
                  <a:outerShdw blurRad="38100" dist="38100" dir="2700000" algn="tl">
                    <a:srgbClr val="000000">
                      <a:alpha val="43137"/>
                    </a:srgbClr>
                  </a:outerShdw>
                </a:effectLst>
              </a:rPr>
              <a:t>You shall walk after the LORD your God and fear Him, and keep His commandments and obey His voice, and you shall serve Him and hold fast to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1514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42:8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I </a:t>
            </a:r>
            <a:r>
              <a:rPr lang="en-US" sz="5600" b="1" i="1" dirty="0">
                <a:effectLst>
                  <a:outerShdw blurRad="38100" dist="38100" dir="2700000" algn="tl">
                    <a:srgbClr val="000000">
                      <a:alpha val="43137"/>
                    </a:srgbClr>
                  </a:outerShdw>
                </a:effectLst>
              </a:rPr>
              <a:t>am</a:t>
            </a:r>
            <a:r>
              <a:rPr lang="en-US" sz="5600" b="1" dirty="0">
                <a:effectLst>
                  <a:outerShdw blurRad="38100" dist="38100" dir="2700000" algn="tl">
                    <a:srgbClr val="000000">
                      <a:alpha val="43137"/>
                    </a:srgbClr>
                  </a:outerShdw>
                </a:effectLst>
              </a:rPr>
              <a:t> the LORD, that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My name; And My glory I will not give to another, Nor My praise to carved images.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4097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13:13</a:t>
            </a:r>
            <a:endParaRPr lang="en-US" sz="7200" dirty="0"/>
          </a:p>
        </p:txBody>
      </p:sp>
      <p:sp>
        <p:nvSpPr>
          <p:cNvPr id="3" name="Content Placeholder 2"/>
          <p:cNvSpPr>
            <a:spLocks noGrp="1"/>
          </p:cNvSpPr>
          <p:nvPr>
            <p:ph idx="1"/>
          </p:nvPr>
        </p:nvSpPr>
        <p:spPr>
          <a:xfrm>
            <a:off x="17252" y="1600200"/>
            <a:ext cx="9126747"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he doeth great wonders, so that he </a:t>
            </a:r>
            <a:r>
              <a:rPr lang="en-US" sz="5600" b="1" dirty="0" err="1">
                <a:effectLst>
                  <a:outerShdw blurRad="38100" dist="38100" dir="2700000" algn="tl">
                    <a:srgbClr val="000000">
                      <a:alpha val="43137"/>
                    </a:srgbClr>
                  </a:outerShdw>
                </a:effectLst>
              </a:rPr>
              <a:t>maketh</a:t>
            </a:r>
            <a:r>
              <a:rPr lang="en-US" sz="5600" b="1" dirty="0">
                <a:effectLst>
                  <a:outerShdw blurRad="38100" dist="38100" dir="2700000" algn="tl">
                    <a:srgbClr val="000000">
                      <a:alpha val="43137"/>
                    </a:srgbClr>
                  </a:outerShdw>
                </a:effectLst>
              </a:rPr>
              <a:t> fire come down from heaven on the earth in the sight of men,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472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13:14a</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a:t>
            </a:r>
            <a:r>
              <a:rPr lang="en-US" sz="5600" b="1" dirty="0" err="1">
                <a:effectLst>
                  <a:outerShdw blurRad="38100" dist="38100" dir="2700000" algn="tl">
                    <a:srgbClr val="000000">
                      <a:alpha val="43137"/>
                    </a:srgbClr>
                  </a:outerShdw>
                </a:effectLst>
              </a:rPr>
              <a:t>deceiveth</a:t>
            </a:r>
            <a:r>
              <a:rPr lang="en-US" sz="5600" b="1" dirty="0">
                <a:effectLst>
                  <a:outerShdw blurRad="38100" dist="38100" dir="2700000" algn="tl">
                    <a:srgbClr val="000000">
                      <a:alpha val="43137"/>
                    </a:srgbClr>
                  </a:outerShdw>
                </a:effectLst>
              </a:rPr>
              <a:t> them that dwell on the earth by </a:t>
            </a:r>
            <a:r>
              <a:rPr lang="en-US" sz="5600" b="1" i="1" dirty="0">
                <a:effectLst>
                  <a:outerShdw blurRad="38100" dist="38100" dir="2700000" algn="tl">
                    <a:srgbClr val="000000">
                      <a:alpha val="43137"/>
                    </a:srgbClr>
                  </a:outerShdw>
                </a:effectLst>
              </a:rPr>
              <a:t>the means of</a:t>
            </a:r>
            <a:r>
              <a:rPr lang="en-US" sz="5600" b="1" dirty="0">
                <a:effectLst>
                  <a:outerShdw blurRad="38100" dist="38100" dir="2700000" algn="tl">
                    <a:srgbClr val="000000">
                      <a:alpha val="43137"/>
                    </a:srgbClr>
                  </a:outerShdw>
                </a:effectLst>
              </a:rPr>
              <a:t> those miracles which he had power to do in the sight of the beast; </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5228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13:14b</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saying to them that dwell on the earth, that they should make an image to the beast, which had the wound by a sword, and did live</a:t>
            </a:r>
            <a:r>
              <a:rPr lang="en-US" sz="5600" b="1" dirty="0" smtClean="0">
                <a:effectLst>
                  <a:outerShdw blurRad="38100" dist="38100" dir="2700000" algn="tl">
                    <a:srgbClr val="000000">
                      <a:alpha val="43137"/>
                    </a:srgbClr>
                  </a:outerShdw>
                </a:effectLst>
              </a:rPr>
              <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1679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8"/>
            <a:ext cx="7467600" cy="1143000"/>
          </a:xfrm>
        </p:spPr>
        <p:txBody>
          <a:bodyPr>
            <a:noAutofit/>
          </a:bodyPr>
          <a:lstStyle/>
          <a:p>
            <a:r>
              <a:rPr lang="en-US" sz="7200" dirty="0" smtClean="0"/>
              <a:t>Revelation 13:15</a:t>
            </a:r>
            <a:endParaRPr lang="en-US" sz="7200" dirty="0"/>
          </a:p>
        </p:txBody>
      </p:sp>
      <p:sp>
        <p:nvSpPr>
          <p:cNvPr id="3" name="Content Placeholder 2"/>
          <p:cNvSpPr>
            <a:spLocks noGrp="1"/>
          </p:cNvSpPr>
          <p:nvPr>
            <p:ph idx="1"/>
          </p:nvPr>
        </p:nvSpPr>
        <p:spPr>
          <a:xfrm>
            <a:off x="0" y="1143000"/>
            <a:ext cx="9144000" cy="5791200"/>
          </a:xfrm>
        </p:spPr>
        <p:txBody>
          <a:bodyPr>
            <a:normAutofit/>
          </a:bodyPr>
          <a:lstStyle/>
          <a:p>
            <a:pPr marL="36576" indent="0" algn="just">
              <a:buNone/>
            </a:pPr>
            <a:r>
              <a:rPr lang="en-US" sz="5100" b="1" dirty="0">
                <a:effectLst>
                  <a:outerShdw blurRad="38100" dist="38100" dir="2700000" algn="tl">
                    <a:srgbClr val="000000">
                      <a:alpha val="43137"/>
                    </a:srgbClr>
                  </a:outerShdw>
                </a:effectLst>
              </a:rPr>
              <a:t>And he had power to give life unto the image of the beast, that the image of the beast should both speak, and cause that as many as would not worship the image of the beast should be killed.</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1347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9:27</a:t>
            </a:r>
            <a:endParaRPr lang="en-US" sz="7200" dirty="0"/>
          </a:p>
        </p:txBody>
      </p:sp>
      <p:sp>
        <p:nvSpPr>
          <p:cNvPr id="3" name="Content Placeholder 2"/>
          <p:cNvSpPr>
            <a:spLocks noGrp="1"/>
          </p:cNvSpPr>
          <p:nvPr>
            <p:ph idx="1"/>
          </p:nvPr>
        </p:nvSpPr>
        <p:spPr>
          <a:xfrm>
            <a:off x="0" y="914400"/>
            <a:ext cx="9144000" cy="5943600"/>
          </a:xfrm>
        </p:spPr>
        <p:txBody>
          <a:bodyPr>
            <a:noAutofit/>
          </a:bodyPr>
          <a:lstStyle/>
          <a:p>
            <a:pPr marL="36576" indent="0" algn="just">
              <a:buNone/>
            </a:pPr>
            <a:r>
              <a:rPr lang="en-US" sz="4200" b="1" dirty="0">
                <a:effectLst>
                  <a:outerShdw blurRad="38100" dist="38100" dir="2700000" algn="tl">
                    <a:srgbClr val="000000">
                      <a:alpha val="43137"/>
                    </a:srgbClr>
                  </a:outerShdw>
                </a:effectLst>
              </a:rPr>
              <a:t>Then he shall confirm a covenant with many for one week; But in the middle of the week He shall bring an end to sacrifice and offering. And on the wing of abominations shall be one who makes desolate, Even until the consummation, which is determined, Is poured out on the desolate.</a:t>
            </a:r>
            <a:endParaRPr lang="en-US" sz="4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4864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66"/>
            <a:ext cx="7467600" cy="1143000"/>
          </a:xfrm>
        </p:spPr>
        <p:txBody>
          <a:bodyPr>
            <a:noAutofit/>
          </a:bodyPr>
          <a:lstStyle/>
          <a:p>
            <a:r>
              <a:rPr lang="en-US" sz="7200" dirty="0" smtClean="0"/>
              <a:t>Matthew 24:15</a:t>
            </a:r>
            <a:endParaRPr lang="en-US" sz="7200" dirty="0"/>
          </a:p>
        </p:txBody>
      </p:sp>
      <p:sp>
        <p:nvSpPr>
          <p:cNvPr id="3" name="Content Placeholder 2"/>
          <p:cNvSpPr>
            <a:spLocks noGrp="1"/>
          </p:cNvSpPr>
          <p:nvPr>
            <p:ph idx="1"/>
          </p:nvPr>
        </p:nvSpPr>
        <p:spPr>
          <a:xfrm>
            <a:off x="0" y="990600"/>
            <a:ext cx="91440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Therefore when you see the </a:t>
            </a:r>
            <a:r>
              <a:rPr lang="en-US" sz="5400" b="1" i="1" dirty="0">
                <a:effectLst>
                  <a:outerShdw blurRad="38100" dist="38100" dir="2700000" algn="tl">
                    <a:srgbClr val="000000">
                      <a:alpha val="43137"/>
                    </a:srgbClr>
                  </a:outerShdw>
                </a:effectLst>
              </a:rPr>
              <a:t>'abomination of desolation,'</a:t>
            </a:r>
            <a:r>
              <a:rPr lang="en-US" sz="5400" b="1" dirty="0">
                <a:effectLst>
                  <a:outerShdw blurRad="38100" dist="38100" dir="2700000" algn="tl">
                    <a:srgbClr val="000000">
                      <a:alpha val="43137"/>
                    </a:srgbClr>
                  </a:outerShdw>
                </a:effectLst>
              </a:rPr>
              <a:t> spoken of by Daniel the prophet, standing in the holy place" (whoever reads, let him understand),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9084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13:13</a:t>
            </a:r>
            <a:endParaRPr lang="en-US" sz="7200" dirty="0"/>
          </a:p>
        </p:txBody>
      </p:sp>
      <p:sp>
        <p:nvSpPr>
          <p:cNvPr id="3" name="Content Placeholder 2"/>
          <p:cNvSpPr>
            <a:spLocks noGrp="1"/>
          </p:cNvSpPr>
          <p:nvPr>
            <p:ph idx="1"/>
          </p:nvPr>
        </p:nvSpPr>
        <p:spPr>
          <a:xfrm>
            <a:off x="17252" y="1600200"/>
            <a:ext cx="9126747"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he doeth great wonders, so that he </a:t>
            </a:r>
            <a:r>
              <a:rPr lang="en-US" sz="5600" b="1" dirty="0" err="1">
                <a:effectLst>
                  <a:outerShdw blurRad="38100" dist="38100" dir="2700000" algn="tl">
                    <a:srgbClr val="000000">
                      <a:alpha val="43137"/>
                    </a:srgbClr>
                  </a:outerShdw>
                </a:effectLst>
              </a:rPr>
              <a:t>maketh</a:t>
            </a:r>
            <a:r>
              <a:rPr lang="en-US" sz="5600" b="1" dirty="0">
                <a:effectLst>
                  <a:outerShdw blurRad="38100" dist="38100" dir="2700000" algn="tl">
                    <a:srgbClr val="000000">
                      <a:alpha val="43137"/>
                    </a:srgbClr>
                  </a:outerShdw>
                </a:effectLst>
              </a:rPr>
              <a:t> fire come down from heaven on the earth in the sight of men,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963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2 Thessalonians 2:3</a:t>
            </a:r>
            <a:endParaRPr lang="en-US" sz="7200" dirty="0"/>
          </a:p>
        </p:txBody>
      </p:sp>
      <p:sp>
        <p:nvSpPr>
          <p:cNvPr id="3" name="Content Placeholder 2"/>
          <p:cNvSpPr>
            <a:spLocks noGrp="1"/>
          </p:cNvSpPr>
          <p:nvPr>
            <p:ph idx="1"/>
          </p:nvPr>
        </p:nvSpPr>
        <p:spPr>
          <a:xfrm>
            <a:off x="0" y="1600200"/>
            <a:ext cx="9144000" cy="5257800"/>
          </a:xfrm>
        </p:spPr>
        <p:txBody>
          <a:bodyPr>
            <a:noAutofit/>
          </a:bodyPr>
          <a:lstStyle/>
          <a:p>
            <a:pPr marL="36576" indent="0" algn="just">
              <a:buNone/>
            </a:pPr>
            <a:r>
              <a:rPr lang="en-US" sz="5300" b="1" dirty="0">
                <a:effectLst>
                  <a:outerShdw blurRad="38100" dist="38100" dir="2700000" algn="tl">
                    <a:srgbClr val="000000">
                      <a:alpha val="43137"/>
                    </a:srgbClr>
                  </a:outerShdw>
                </a:effectLst>
              </a:rPr>
              <a:t>Let no one deceive you by any means; for </a:t>
            </a:r>
            <a:r>
              <a:rPr lang="en-US" sz="5300" b="1" i="1" dirty="0">
                <a:effectLst>
                  <a:outerShdw blurRad="38100" dist="38100" dir="2700000" algn="tl">
                    <a:srgbClr val="000000">
                      <a:alpha val="43137"/>
                    </a:srgbClr>
                  </a:outerShdw>
                </a:effectLst>
              </a:rPr>
              <a:t>that Day will not come</a:t>
            </a:r>
            <a:r>
              <a:rPr lang="en-US" sz="5300" b="1" dirty="0">
                <a:effectLst>
                  <a:outerShdw blurRad="38100" dist="38100" dir="2700000" algn="tl">
                    <a:srgbClr val="000000">
                      <a:alpha val="43137"/>
                    </a:srgbClr>
                  </a:outerShdw>
                </a:effectLst>
              </a:rPr>
              <a:t> unless the falling away comes first, and the man of sin is revealed, the son of perdition,</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3157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
            <a:ext cx="8610600" cy="1143000"/>
          </a:xfrm>
        </p:spPr>
        <p:txBody>
          <a:bodyPr>
            <a:noAutofit/>
          </a:bodyPr>
          <a:lstStyle/>
          <a:p>
            <a:r>
              <a:rPr lang="en-US" sz="7200" dirty="0" smtClean="0"/>
              <a:t>2 Thessalonians 2:4</a:t>
            </a:r>
            <a:endParaRPr lang="en-US" sz="7200" dirty="0"/>
          </a:p>
        </p:txBody>
      </p:sp>
      <p:sp>
        <p:nvSpPr>
          <p:cNvPr id="3" name="Content Placeholder 2"/>
          <p:cNvSpPr>
            <a:spLocks noGrp="1"/>
          </p:cNvSpPr>
          <p:nvPr>
            <p:ph idx="1"/>
          </p:nvPr>
        </p:nvSpPr>
        <p:spPr>
          <a:xfrm>
            <a:off x="12940" y="1219200"/>
            <a:ext cx="9144000" cy="5410200"/>
          </a:xfrm>
        </p:spPr>
        <p:txBody>
          <a:bodyPr>
            <a:noAutofit/>
          </a:bodyPr>
          <a:lstStyle/>
          <a:p>
            <a:pPr marL="36576" indent="0" algn="just">
              <a:buNone/>
            </a:pPr>
            <a:r>
              <a:rPr lang="en-US" sz="5300" b="1" dirty="0">
                <a:effectLst>
                  <a:outerShdw blurRad="38100" dist="38100" dir="2700000" algn="tl">
                    <a:srgbClr val="000000">
                      <a:alpha val="43137"/>
                    </a:srgbClr>
                  </a:outerShdw>
                </a:effectLst>
              </a:rPr>
              <a:t>who opposes and exalts himself above all that is called God or that is worshiped, so that he sits as God in the temple of God, showing himself that he is God.</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5587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14:6</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Jesus said to him, “I am the way, the truth, and the life. No one comes to the Father except through Me.”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8896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7:13</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Enter by the narrow gate; for wide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the gate and broad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the way that leads to destruction, and there are many who go in by it.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97642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7:14</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Because narrow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the gate and difficult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the way which leads to life, and there are few who find it.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2310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13:14a</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a:t>
            </a:r>
            <a:r>
              <a:rPr lang="en-US" sz="5600" b="1" dirty="0" err="1">
                <a:effectLst>
                  <a:outerShdw blurRad="38100" dist="38100" dir="2700000" algn="tl">
                    <a:srgbClr val="000000">
                      <a:alpha val="43137"/>
                    </a:srgbClr>
                  </a:outerShdw>
                </a:effectLst>
              </a:rPr>
              <a:t>deceiveth</a:t>
            </a:r>
            <a:r>
              <a:rPr lang="en-US" sz="5600" b="1" dirty="0">
                <a:effectLst>
                  <a:outerShdw blurRad="38100" dist="38100" dir="2700000" algn="tl">
                    <a:srgbClr val="000000">
                      <a:alpha val="43137"/>
                    </a:srgbClr>
                  </a:outerShdw>
                </a:effectLst>
              </a:rPr>
              <a:t> them that dwell on the earth by </a:t>
            </a:r>
            <a:r>
              <a:rPr lang="en-US" sz="5600" b="1" i="1" dirty="0">
                <a:effectLst>
                  <a:outerShdw blurRad="38100" dist="38100" dir="2700000" algn="tl">
                    <a:srgbClr val="000000">
                      <a:alpha val="43137"/>
                    </a:srgbClr>
                  </a:outerShdw>
                </a:effectLst>
              </a:rPr>
              <a:t>the means of</a:t>
            </a:r>
            <a:r>
              <a:rPr lang="en-US" sz="5600" b="1" dirty="0">
                <a:effectLst>
                  <a:outerShdw blurRad="38100" dist="38100" dir="2700000" algn="tl">
                    <a:srgbClr val="000000">
                      <a:alpha val="43137"/>
                    </a:srgbClr>
                  </a:outerShdw>
                </a:effectLst>
              </a:rPr>
              <a:t> those miracles which he had power to do in the sight of the beast; </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740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13:14b</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saying to them that dwell on the earth, that they should make an image to the beast, which had the wound by a sword, and did live</a:t>
            </a:r>
            <a:r>
              <a:rPr lang="en-US" sz="5600" b="1" dirty="0" smtClean="0">
                <a:effectLst>
                  <a:outerShdw blurRad="38100" dist="38100" dir="2700000" algn="tl">
                    <a:srgbClr val="000000">
                      <a:alpha val="43137"/>
                    </a:srgbClr>
                  </a:outerShdw>
                </a:effectLst>
              </a:rPr>
              <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423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8"/>
            <a:ext cx="7467600" cy="1143000"/>
          </a:xfrm>
        </p:spPr>
        <p:txBody>
          <a:bodyPr>
            <a:noAutofit/>
          </a:bodyPr>
          <a:lstStyle/>
          <a:p>
            <a:r>
              <a:rPr lang="en-US" sz="7200" dirty="0" smtClean="0"/>
              <a:t>Revelation 13:15</a:t>
            </a:r>
            <a:endParaRPr lang="en-US" sz="7200" dirty="0"/>
          </a:p>
        </p:txBody>
      </p:sp>
      <p:sp>
        <p:nvSpPr>
          <p:cNvPr id="3" name="Content Placeholder 2"/>
          <p:cNvSpPr>
            <a:spLocks noGrp="1"/>
          </p:cNvSpPr>
          <p:nvPr>
            <p:ph idx="1"/>
          </p:nvPr>
        </p:nvSpPr>
        <p:spPr>
          <a:xfrm>
            <a:off x="0" y="1143000"/>
            <a:ext cx="9144000" cy="5791200"/>
          </a:xfrm>
        </p:spPr>
        <p:txBody>
          <a:bodyPr>
            <a:normAutofit/>
          </a:bodyPr>
          <a:lstStyle/>
          <a:p>
            <a:pPr marL="36576" indent="0" algn="just">
              <a:buNone/>
            </a:pPr>
            <a:r>
              <a:rPr lang="en-US" sz="5100" b="1" dirty="0">
                <a:effectLst>
                  <a:outerShdw blurRad="38100" dist="38100" dir="2700000" algn="tl">
                    <a:srgbClr val="000000">
                      <a:alpha val="43137"/>
                    </a:srgbClr>
                  </a:outerShdw>
                </a:effectLst>
              </a:rPr>
              <a:t>And he had power to give life unto the image of the beast, that the image of the beast should both speak, and cause that as many as would not worship the image of the beast should be killed.</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273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13:16</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he </a:t>
            </a:r>
            <a:r>
              <a:rPr lang="en-US" sz="5600" b="1" dirty="0" err="1">
                <a:effectLst>
                  <a:outerShdw blurRad="38100" dist="38100" dir="2700000" algn="tl">
                    <a:srgbClr val="000000">
                      <a:alpha val="43137"/>
                    </a:srgbClr>
                  </a:outerShdw>
                </a:effectLst>
              </a:rPr>
              <a:t>causeth</a:t>
            </a:r>
            <a:r>
              <a:rPr lang="en-US" sz="5600" b="1" dirty="0">
                <a:effectLst>
                  <a:outerShdw blurRad="38100" dist="38100" dir="2700000" algn="tl">
                    <a:srgbClr val="000000">
                      <a:alpha val="43137"/>
                    </a:srgbClr>
                  </a:outerShdw>
                </a:effectLst>
              </a:rPr>
              <a:t> all, both small and great, rich and poor, free and bond, to receive a mark in their right hand, or in their foreheads: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5111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13:17</a:t>
            </a:r>
            <a:endParaRPr lang="en-US" sz="7200" dirty="0"/>
          </a:p>
        </p:txBody>
      </p:sp>
      <p:sp>
        <p:nvSpPr>
          <p:cNvPr id="3" name="Content Placeholder 2"/>
          <p:cNvSpPr>
            <a:spLocks noGrp="1"/>
          </p:cNvSpPr>
          <p:nvPr>
            <p:ph idx="1"/>
          </p:nvPr>
        </p:nvSpPr>
        <p:spPr>
          <a:xfrm>
            <a:off x="0" y="1600200"/>
            <a:ext cx="91440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that no man might buy or sell, save he that had the mark, or the name of the beast, or the number of his name.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453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336</TotalTime>
  <Words>1309</Words>
  <Application>Microsoft Office PowerPoint</Application>
  <PresentationFormat>On-screen Show (4:3)</PresentationFormat>
  <Paragraphs>84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Technic</vt:lpstr>
      <vt:lpstr>Revelation 13:11-15</vt:lpstr>
      <vt:lpstr>Revelation 13:11</vt:lpstr>
      <vt:lpstr>Revelation 13:12</vt:lpstr>
      <vt:lpstr>Revelation 13:13</vt:lpstr>
      <vt:lpstr>Revelation 13:14a</vt:lpstr>
      <vt:lpstr>Revelation 13:14b</vt:lpstr>
      <vt:lpstr>Revelation 13:15</vt:lpstr>
      <vt:lpstr>Revelation 13:16</vt:lpstr>
      <vt:lpstr>Revelation 13:17</vt:lpstr>
      <vt:lpstr>Revelation 13:18</vt:lpstr>
      <vt:lpstr>PowerPoint Presentation</vt:lpstr>
      <vt:lpstr>2 Thessalonians 2:9</vt:lpstr>
      <vt:lpstr>2 Thessalonians 2:10</vt:lpstr>
      <vt:lpstr>2 Thessalonians 1:11</vt:lpstr>
      <vt:lpstr>2 Thessalonians 2:12</vt:lpstr>
      <vt:lpstr>Matthew 12:39</vt:lpstr>
      <vt:lpstr>PowerPoint Presentation</vt:lpstr>
      <vt:lpstr>1 John 4:1</vt:lpstr>
      <vt:lpstr>1 Timothy 4:1</vt:lpstr>
      <vt:lpstr>1 Timothy 4:2</vt:lpstr>
      <vt:lpstr>PowerPoint Presentation</vt:lpstr>
      <vt:lpstr>Revelation 13:11</vt:lpstr>
      <vt:lpstr>John 14:16</vt:lpstr>
      <vt:lpstr>John 14:17</vt:lpstr>
      <vt:lpstr>Revelation 19:20</vt:lpstr>
      <vt:lpstr>Matthew 7:15</vt:lpstr>
      <vt:lpstr>Matthew 24:24-25</vt:lpstr>
      <vt:lpstr>Revelation 13:12</vt:lpstr>
      <vt:lpstr>Deuteronomy 13:1</vt:lpstr>
      <vt:lpstr>Deuteronomy 13:2</vt:lpstr>
      <vt:lpstr>Deuteronomy 13:3</vt:lpstr>
      <vt:lpstr>Deuteronomy 13:4</vt:lpstr>
      <vt:lpstr>Isaiah 42:8</vt:lpstr>
      <vt:lpstr>Revelation 13:13</vt:lpstr>
      <vt:lpstr>Revelation 13:14a</vt:lpstr>
      <vt:lpstr>Revelation 13:14b</vt:lpstr>
      <vt:lpstr>Revelation 13:15</vt:lpstr>
      <vt:lpstr>Daniel 9:27</vt:lpstr>
      <vt:lpstr>Matthew 24:15</vt:lpstr>
      <vt:lpstr>2 Thessalonians 2:3</vt:lpstr>
      <vt:lpstr>2 Thessalonians 2:4</vt:lpstr>
      <vt:lpstr>John 14:6</vt:lpstr>
      <vt:lpstr>Matthew 7:13</vt:lpstr>
      <vt:lpstr>Matthew 7:14</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13:11-18</dc:title>
  <dc:creator>Charlie</dc:creator>
  <cp:lastModifiedBy>Charlie</cp:lastModifiedBy>
  <cp:revision>13</cp:revision>
  <dcterms:created xsi:type="dcterms:W3CDTF">2013-11-20T17:38:20Z</dcterms:created>
  <dcterms:modified xsi:type="dcterms:W3CDTF">2013-11-20T23:14:42Z</dcterms:modified>
</cp:coreProperties>
</file>