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56" r:id="rId2"/>
    <p:sldId id="257" r:id="rId3"/>
    <p:sldId id="258" r:id="rId4"/>
    <p:sldId id="259" r:id="rId5"/>
    <p:sldId id="260" r:id="rId6"/>
    <p:sldId id="261" r:id="rId7"/>
    <p:sldId id="262" r:id="rId8"/>
    <p:sldId id="263" r:id="rId9"/>
    <p:sldId id="264" r:id="rId10"/>
    <p:sldId id="266" r:id="rId11"/>
    <p:sldId id="265" r:id="rId12"/>
    <p:sldId id="267" r:id="rId13"/>
    <p:sldId id="268" r:id="rId14"/>
    <p:sldId id="269" r:id="rId15"/>
    <p:sldId id="270" r:id="rId16"/>
    <p:sldId id="271" r:id="rId17"/>
    <p:sldId id="272" r:id="rId18"/>
    <p:sldId id="273" r:id="rId19"/>
    <p:sldId id="274" r:id="rId20"/>
    <p:sldId id="275" r:id="rId21"/>
    <p:sldId id="276" r:id="rId22"/>
    <p:sldId id="277" r:id="rId23"/>
    <p:sldId id="279" r:id="rId24"/>
    <p:sldId id="280" r:id="rId25"/>
    <p:sldId id="278" r:id="rId26"/>
    <p:sldId id="281" r:id="rId27"/>
    <p:sldId id="282" r:id="rId28"/>
    <p:sldId id="283" r:id="rId29"/>
    <p:sldId id="284" r:id="rId30"/>
    <p:sldId id="285" r:id="rId31"/>
    <p:sldId id="286" r:id="rId32"/>
    <p:sldId id="287" r:id="rId33"/>
    <p:sldId id="288" r:id="rId34"/>
    <p:sldId id="289" r:id="rId35"/>
    <p:sldId id="291" r:id="rId36"/>
    <p:sldId id="292" r:id="rId37"/>
    <p:sldId id="290"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08"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6A6B2CC-DDE5-49EE-BD83-D481C3CCA37A}" type="datetimeFigureOut">
              <a:rPr lang="en-US" smtClean="0"/>
              <a:t>11/13/2013</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63A04B72-0B7E-437A-A12A-060E470B01FF}"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A6B2CC-DDE5-49EE-BD83-D481C3CCA37A}" type="datetimeFigureOut">
              <a:rPr lang="en-US" smtClean="0"/>
              <a:t>11/13/2013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A04B72-0B7E-437A-A12A-060E470B01F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A6B2CC-DDE5-49EE-BD83-D481C3CCA37A}" type="datetimeFigureOut">
              <a:rPr lang="en-US" smtClean="0"/>
              <a:t>11/13/2013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A04B72-0B7E-437A-A12A-060E470B01F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6A6B2CC-DDE5-49EE-BD83-D481C3CCA37A}" type="datetimeFigureOut">
              <a:rPr lang="en-US" smtClean="0"/>
              <a:t>11/13/2013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A04B72-0B7E-437A-A12A-060E470B01F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A6A6B2CC-DDE5-49EE-BD83-D481C3CCA37A}" type="datetimeFigureOut">
              <a:rPr lang="en-US" smtClean="0"/>
              <a:t>11/13/2013</a:t>
            </a:fld>
            <a:endParaRPr lang="en-US"/>
          </a:p>
        </p:txBody>
      </p:sp>
      <p:sp>
        <p:nvSpPr>
          <p:cNvPr id="8" name="Slide Number Placeholder 7"/>
          <p:cNvSpPr>
            <a:spLocks noGrp="1"/>
          </p:cNvSpPr>
          <p:nvPr>
            <p:ph type="sldNum" sz="quarter" idx="11"/>
          </p:nvPr>
        </p:nvSpPr>
        <p:spPr/>
        <p:txBody>
          <a:bodyPr/>
          <a:lstStyle/>
          <a:p>
            <a:fld id="{63A04B72-0B7E-437A-A12A-060E470B01FF}"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6A6B2CC-DDE5-49EE-BD83-D481C3CCA37A}" type="datetimeFigureOut">
              <a:rPr lang="en-US" smtClean="0"/>
              <a:t>11/13/2013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A04B72-0B7E-437A-A12A-060E470B01FF}"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6A6B2CC-DDE5-49EE-BD83-D481C3CCA37A}" type="datetimeFigureOut">
              <a:rPr lang="en-US" smtClean="0"/>
              <a:t>11/13/2013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3A04B72-0B7E-437A-A12A-060E470B01FF}"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6A6B2CC-DDE5-49EE-BD83-D481C3CCA37A}" type="datetimeFigureOut">
              <a:rPr lang="en-US" smtClean="0"/>
              <a:t>11/13/2013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3A04B72-0B7E-437A-A12A-060E470B01F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A6B2CC-DDE5-49EE-BD83-D481C3CCA37A}" type="datetimeFigureOut">
              <a:rPr lang="en-US" smtClean="0"/>
              <a:t>11/13/2013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3A04B72-0B7E-437A-A12A-060E470B01F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A6B2CC-DDE5-49EE-BD83-D481C3CCA37A}" type="datetimeFigureOut">
              <a:rPr lang="en-US" smtClean="0"/>
              <a:t>11/13/2013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A04B72-0B7E-437A-A12A-060E470B01FF}"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A6B2CC-DDE5-49EE-BD83-D481C3CCA37A}" type="datetimeFigureOut">
              <a:rPr lang="en-US" smtClean="0"/>
              <a:t>11/13/2013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63A04B72-0B7E-437A-A12A-060E470B01FF}" type="slidenum">
              <a:rPr lang="en-US" smtClean="0"/>
              <a:t>‹#›</a:t>
            </a:fld>
            <a:endParaRPr lang="en-US"/>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en-US" smtClean="0"/>
              <a:t>Click to edit Master title style</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A6A6B2CC-DDE5-49EE-BD83-D481C3CCA37A}" type="datetimeFigureOut">
              <a:rPr lang="en-US" smtClean="0"/>
              <a:t>11/13/2013</a:t>
            </a:fld>
            <a:endParaRPr lang="en-US"/>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en-US"/>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63A04B72-0B7E-437A-A12A-060E470B01FF}" type="slidenum">
              <a:rPr lang="en-US" smtClean="0"/>
              <a:t>‹#›</a:t>
            </a:fld>
            <a:endParaRPr lang="en-US"/>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192" y="990600"/>
            <a:ext cx="8991600" cy="1828800"/>
          </a:xfrm>
        </p:spPr>
        <p:txBody>
          <a:bodyPr>
            <a:noAutofit/>
          </a:bodyPr>
          <a:lstStyle/>
          <a:p>
            <a:r>
              <a:rPr lang="en-US" sz="6000" dirty="0" smtClean="0"/>
              <a:t>Revelation 13:5-10</a:t>
            </a:r>
            <a:endParaRPr lang="en-US" sz="6000" dirty="0"/>
          </a:p>
        </p:txBody>
      </p:sp>
      <p:sp>
        <p:nvSpPr>
          <p:cNvPr id="3" name="Subtitle 2"/>
          <p:cNvSpPr>
            <a:spLocks noGrp="1"/>
          </p:cNvSpPr>
          <p:nvPr>
            <p:ph type="subTitle" idx="1"/>
          </p:nvPr>
        </p:nvSpPr>
        <p:spPr>
          <a:xfrm>
            <a:off x="132272" y="2895600"/>
            <a:ext cx="8991600" cy="1752600"/>
          </a:xfrm>
        </p:spPr>
        <p:txBody>
          <a:bodyPr>
            <a:noAutofit/>
          </a:bodyPr>
          <a:lstStyle/>
          <a:p>
            <a:r>
              <a:rPr lang="en-US" sz="4400" b="1" dirty="0" smtClean="0">
                <a:effectLst>
                  <a:outerShdw blurRad="38100" dist="38100" dir="2700000" algn="tl">
                    <a:srgbClr val="000000">
                      <a:alpha val="43137"/>
                    </a:srgbClr>
                  </a:outerShdw>
                </a:effectLst>
              </a:rPr>
              <a:t>Wednesday, </a:t>
            </a:r>
          </a:p>
          <a:p>
            <a:r>
              <a:rPr lang="en-US" sz="4400" b="1" dirty="0" smtClean="0">
                <a:effectLst>
                  <a:outerShdw blurRad="38100" dist="38100" dir="2700000" algn="tl">
                    <a:srgbClr val="000000">
                      <a:alpha val="43137"/>
                    </a:srgbClr>
                  </a:outerShdw>
                </a:effectLst>
              </a:rPr>
              <a:t>November 13, 2013</a:t>
            </a:r>
          </a:p>
          <a:p>
            <a:r>
              <a:rPr lang="en-US" sz="4400" b="1" dirty="0" smtClean="0">
                <a:effectLst>
                  <a:outerShdw blurRad="38100" dist="38100" dir="2700000" algn="tl">
                    <a:srgbClr val="000000">
                      <a:alpha val="43137"/>
                    </a:srgbClr>
                  </a:outerShdw>
                </a:effectLst>
              </a:rPr>
              <a:t>Calvary Chapel </a:t>
            </a:r>
          </a:p>
          <a:p>
            <a:r>
              <a:rPr lang="en-US" sz="4400" b="1" dirty="0" smtClean="0">
                <a:effectLst>
                  <a:outerShdw blurRad="38100" dist="38100" dir="2700000" algn="tl">
                    <a:srgbClr val="000000">
                      <a:alpha val="43137"/>
                    </a:srgbClr>
                  </a:outerShdw>
                </a:effectLst>
              </a:rPr>
              <a:t>of El Paso</a:t>
            </a:r>
            <a:endParaRPr lang="en-US" sz="4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1995450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8382000" cy="1371600"/>
          </a:xfrm>
        </p:spPr>
        <p:txBody>
          <a:bodyPr>
            <a:normAutofit/>
          </a:bodyPr>
          <a:lstStyle/>
          <a:p>
            <a:r>
              <a:rPr lang="en-US" sz="6600" dirty="0" smtClean="0"/>
              <a:t>Blasphemy (1):</a:t>
            </a:r>
            <a:endParaRPr lang="en-US" sz="6600" dirty="0"/>
          </a:p>
        </p:txBody>
      </p:sp>
      <p:sp>
        <p:nvSpPr>
          <p:cNvPr id="3" name="Content Placeholder 2"/>
          <p:cNvSpPr>
            <a:spLocks noGrp="1"/>
          </p:cNvSpPr>
          <p:nvPr>
            <p:ph idx="1"/>
          </p:nvPr>
        </p:nvSpPr>
        <p:spPr>
          <a:xfrm>
            <a:off x="0" y="1752600"/>
            <a:ext cx="8991600" cy="5105400"/>
          </a:xfrm>
        </p:spPr>
        <p:txBody>
          <a:bodyPr>
            <a:normAutofit/>
          </a:bodyPr>
          <a:lstStyle/>
          <a:p>
            <a:pPr algn="ctr"/>
            <a:r>
              <a:rPr lang="en-US" sz="6000" i="1" dirty="0" smtClean="0">
                <a:effectLst>
                  <a:outerShdw blurRad="38100" dist="38100" dir="2700000" algn="tl">
                    <a:srgbClr val="000000">
                      <a:alpha val="43137"/>
                    </a:srgbClr>
                  </a:outerShdw>
                </a:effectLst>
              </a:rPr>
              <a:t>Contemptuous Or Irreverent Talk About God Or Things Considered Sacred</a:t>
            </a:r>
            <a:endParaRPr lang="en-US" sz="6000" i="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453880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8458200" cy="1371600"/>
          </a:xfrm>
        </p:spPr>
        <p:txBody>
          <a:bodyPr>
            <a:normAutofit/>
          </a:bodyPr>
          <a:lstStyle/>
          <a:p>
            <a:r>
              <a:rPr lang="en-US" sz="6600" dirty="0" smtClean="0"/>
              <a:t>Blasphemy (2):</a:t>
            </a:r>
            <a:endParaRPr lang="en-US" sz="6600" dirty="0"/>
          </a:p>
        </p:txBody>
      </p:sp>
      <p:sp>
        <p:nvSpPr>
          <p:cNvPr id="3" name="Content Placeholder 2"/>
          <p:cNvSpPr>
            <a:spLocks noGrp="1"/>
          </p:cNvSpPr>
          <p:nvPr>
            <p:ph idx="1"/>
          </p:nvPr>
        </p:nvSpPr>
        <p:spPr>
          <a:xfrm>
            <a:off x="0" y="1752600"/>
            <a:ext cx="8991600" cy="5105400"/>
          </a:xfrm>
        </p:spPr>
        <p:txBody>
          <a:bodyPr>
            <a:noAutofit/>
          </a:bodyPr>
          <a:lstStyle/>
          <a:p>
            <a:pPr algn="ctr"/>
            <a:r>
              <a:rPr lang="en-US" sz="6000" i="1" dirty="0" smtClean="0">
                <a:effectLst>
                  <a:outerShdw blurRad="38100" dist="38100" dir="2700000" algn="tl">
                    <a:srgbClr val="000000">
                      <a:alpha val="43137"/>
                    </a:srgbClr>
                  </a:outerShdw>
                </a:effectLst>
              </a:rPr>
              <a:t>The Act Of Claiming For Oneself The Attributes And Rights Of God!</a:t>
            </a:r>
            <a:endParaRPr lang="en-US" sz="60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1225548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t>Psalm 74:18</a:t>
            </a:r>
            <a:endParaRPr lang="en-US" sz="6000" dirty="0"/>
          </a:p>
        </p:txBody>
      </p:sp>
      <p:sp>
        <p:nvSpPr>
          <p:cNvPr id="3" name="Content Placeholder 2"/>
          <p:cNvSpPr>
            <a:spLocks noGrp="1"/>
          </p:cNvSpPr>
          <p:nvPr>
            <p:ph idx="1"/>
          </p:nvPr>
        </p:nvSpPr>
        <p:spPr>
          <a:xfrm>
            <a:off x="0" y="1524000"/>
            <a:ext cx="8991600" cy="5334000"/>
          </a:xfrm>
        </p:spPr>
        <p:txBody>
          <a:bodyPr>
            <a:normAutofit/>
          </a:bodyPr>
          <a:lstStyle/>
          <a:p>
            <a:pPr algn="just"/>
            <a:r>
              <a:rPr lang="en-US" sz="6000" dirty="0">
                <a:effectLst>
                  <a:outerShdw blurRad="38100" dist="38100" dir="2700000" algn="tl">
                    <a:srgbClr val="000000">
                      <a:alpha val="43137"/>
                    </a:srgbClr>
                  </a:outerShdw>
                </a:effectLst>
              </a:rPr>
              <a:t>Remember this, </a:t>
            </a:r>
            <a:r>
              <a:rPr lang="en-US" sz="6000" i="1" dirty="0">
                <a:effectLst>
                  <a:outerShdw blurRad="38100" dist="38100" dir="2700000" algn="tl">
                    <a:srgbClr val="000000">
                      <a:alpha val="43137"/>
                    </a:srgbClr>
                  </a:outerShdw>
                </a:effectLst>
              </a:rPr>
              <a:t>that</a:t>
            </a:r>
            <a:r>
              <a:rPr lang="en-US" sz="6000" dirty="0">
                <a:effectLst>
                  <a:outerShdw blurRad="38100" dist="38100" dir="2700000" algn="tl">
                    <a:srgbClr val="000000">
                      <a:alpha val="43137"/>
                    </a:srgbClr>
                  </a:outerShdw>
                </a:effectLst>
              </a:rPr>
              <a:t> the enemy has reproached, O LORD, And </a:t>
            </a:r>
            <a:r>
              <a:rPr lang="en-US" sz="6000" i="1" dirty="0">
                <a:effectLst>
                  <a:outerShdw blurRad="38100" dist="38100" dir="2700000" algn="tl">
                    <a:srgbClr val="000000">
                      <a:alpha val="43137"/>
                    </a:srgbClr>
                  </a:outerShdw>
                </a:effectLst>
              </a:rPr>
              <a:t>that</a:t>
            </a:r>
            <a:r>
              <a:rPr lang="en-US" sz="6000" dirty="0">
                <a:effectLst>
                  <a:outerShdw blurRad="38100" dist="38100" dir="2700000" algn="tl">
                    <a:srgbClr val="000000">
                      <a:alpha val="43137"/>
                    </a:srgbClr>
                  </a:outerShdw>
                </a:effectLst>
              </a:rPr>
              <a:t> a foolish people has blasphemed Your name.</a:t>
            </a:r>
            <a:endParaRPr lang="en-US" sz="60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2859963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5791200" cy="1143000"/>
          </a:xfrm>
        </p:spPr>
        <p:txBody>
          <a:bodyPr>
            <a:normAutofit/>
          </a:bodyPr>
          <a:lstStyle/>
          <a:p>
            <a:r>
              <a:rPr lang="en-US" sz="6000" dirty="0" smtClean="0"/>
              <a:t>Isaiah 52:5</a:t>
            </a:r>
            <a:endParaRPr lang="en-US" sz="6000" dirty="0"/>
          </a:p>
        </p:txBody>
      </p:sp>
      <p:sp>
        <p:nvSpPr>
          <p:cNvPr id="3" name="Content Placeholder 2"/>
          <p:cNvSpPr>
            <a:spLocks noGrp="1"/>
          </p:cNvSpPr>
          <p:nvPr>
            <p:ph idx="1"/>
          </p:nvPr>
        </p:nvSpPr>
        <p:spPr>
          <a:xfrm>
            <a:off x="0" y="1066800"/>
            <a:ext cx="8991600" cy="5334000"/>
          </a:xfrm>
        </p:spPr>
        <p:txBody>
          <a:bodyPr>
            <a:noAutofit/>
          </a:bodyPr>
          <a:lstStyle/>
          <a:p>
            <a:pPr algn="just"/>
            <a:r>
              <a:rPr lang="en-US" sz="4700" dirty="0">
                <a:effectLst>
                  <a:outerShdw blurRad="38100" dist="38100" dir="2700000" algn="tl">
                    <a:srgbClr val="000000">
                      <a:alpha val="43137"/>
                    </a:srgbClr>
                  </a:outerShdw>
                </a:effectLst>
              </a:rPr>
              <a:t>Now therefore, what have I here," says the LORD, "That My people are taken away for nothing? Those who rule over them Make them wail," says the LORD, "And My name </a:t>
            </a:r>
            <a:r>
              <a:rPr lang="en-US" sz="4700" i="1" dirty="0">
                <a:effectLst>
                  <a:outerShdw blurRad="38100" dist="38100" dir="2700000" algn="tl">
                    <a:srgbClr val="000000">
                      <a:alpha val="43137"/>
                    </a:srgbClr>
                  </a:outerShdw>
                </a:effectLst>
              </a:rPr>
              <a:t>is</a:t>
            </a:r>
            <a:r>
              <a:rPr lang="en-US" sz="4700" dirty="0">
                <a:effectLst>
                  <a:outerShdw blurRad="38100" dist="38100" dir="2700000" algn="tl">
                    <a:srgbClr val="000000">
                      <a:alpha val="43137"/>
                    </a:srgbClr>
                  </a:outerShdw>
                </a:effectLst>
              </a:rPr>
              <a:t> blasphemed continually every day.</a:t>
            </a:r>
            <a:endParaRPr lang="en-US" sz="47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8878485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8077200" cy="1142682"/>
          </a:xfrm>
        </p:spPr>
        <p:txBody>
          <a:bodyPr>
            <a:noAutofit/>
          </a:bodyPr>
          <a:lstStyle/>
          <a:p>
            <a:r>
              <a:rPr lang="en-US" sz="6000" dirty="0" smtClean="0"/>
              <a:t>Revelation 16:9</a:t>
            </a:r>
            <a:endParaRPr lang="en-US" sz="6000" dirty="0"/>
          </a:p>
        </p:txBody>
      </p:sp>
      <p:sp>
        <p:nvSpPr>
          <p:cNvPr id="3" name="Content Placeholder 2"/>
          <p:cNvSpPr>
            <a:spLocks noGrp="1"/>
          </p:cNvSpPr>
          <p:nvPr>
            <p:ph idx="1"/>
          </p:nvPr>
        </p:nvSpPr>
        <p:spPr>
          <a:xfrm>
            <a:off x="12940" y="1219200"/>
            <a:ext cx="8982974" cy="5562600"/>
          </a:xfrm>
        </p:spPr>
        <p:txBody>
          <a:bodyPr>
            <a:noAutofit/>
          </a:bodyPr>
          <a:lstStyle/>
          <a:p>
            <a:pPr algn="just"/>
            <a:r>
              <a:rPr lang="en-US" sz="5300" dirty="0">
                <a:effectLst>
                  <a:outerShdw blurRad="38100" dist="38100" dir="2700000" algn="tl">
                    <a:srgbClr val="000000">
                      <a:alpha val="43137"/>
                    </a:srgbClr>
                  </a:outerShdw>
                </a:effectLst>
              </a:rPr>
              <a:t>And men were scorched with great heat, and they blasphemed the name of God who has power over these plagues; and they did not repent and give Him glory.</a:t>
            </a:r>
            <a:endParaRPr lang="en-US" sz="53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91594388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8229600" cy="1142682"/>
          </a:xfrm>
        </p:spPr>
        <p:txBody>
          <a:bodyPr>
            <a:normAutofit/>
          </a:bodyPr>
          <a:lstStyle/>
          <a:p>
            <a:r>
              <a:rPr lang="en-US" sz="6000" dirty="0" smtClean="0"/>
              <a:t>Revelation 16:11</a:t>
            </a:r>
            <a:endParaRPr lang="en-US" sz="6000" dirty="0"/>
          </a:p>
        </p:txBody>
      </p:sp>
      <p:sp>
        <p:nvSpPr>
          <p:cNvPr id="3" name="Content Placeholder 2"/>
          <p:cNvSpPr>
            <a:spLocks noGrp="1"/>
          </p:cNvSpPr>
          <p:nvPr>
            <p:ph idx="1"/>
          </p:nvPr>
        </p:nvSpPr>
        <p:spPr>
          <a:xfrm>
            <a:off x="0" y="1371600"/>
            <a:ext cx="8991600" cy="5638800"/>
          </a:xfrm>
        </p:spPr>
        <p:txBody>
          <a:bodyPr>
            <a:noAutofit/>
          </a:bodyPr>
          <a:lstStyle/>
          <a:p>
            <a:pPr algn="just"/>
            <a:r>
              <a:rPr lang="en-US" sz="6000" dirty="0">
                <a:effectLst>
                  <a:outerShdw blurRad="38100" dist="38100" dir="2700000" algn="tl">
                    <a:srgbClr val="000000">
                      <a:alpha val="43137"/>
                    </a:srgbClr>
                  </a:outerShdw>
                </a:effectLst>
              </a:rPr>
              <a:t>They blasphemed the God of heaven because of their pains and their sores, and did not repent of their deeds.</a:t>
            </a:r>
            <a:endParaRPr lang="en-US" sz="60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20018267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8458200" cy="1142682"/>
          </a:xfrm>
        </p:spPr>
        <p:txBody>
          <a:bodyPr>
            <a:normAutofit/>
          </a:bodyPr>
          <a:lstStyle/>
          <a:p>
            <a:r>
              <a:rPr lang="en-US" sz="6000" dirty="0" smtClean="0"/>
              <a:t>Revelation 16:21</a:t>
            </a:r>
            <a:endParaRPr lang="en-US" sz="6000" dirty="0"/>
          </a:p>
        </p:txBody>
      </p:sp>
      <p:sp>
        <p:nvSpPr>
          <p:cNvPr id="3" name="Content Placeholder 2"/>
          <p:cNvSpPr>
            <a:spLocks noGrp="1"/>
          </p:cNvSpPr>
          <p:nvPr>
            <p:ph idx="1"/>
          </p:nvPr>
        </p:nvSpPr>
        <p:spPr>
          <a:xfrm>
            <a:off x="0" y="1219200"/>
            <a:ext cx="8991600" cy="5638800"/>
          </a:xfrm>
        </p:spPr>
        <p:txBody>
          <a:bodyPr>
            <a:noAutofit/>
          </a:bodyPr>
          <a:lstStyle/>
          <a:p>
            <a:pPr algn="just"/>
            <a:r>
              <a:rPr lang="en-US" sz="5100" dirty="0">
                <a:effectLst>
                  <a:outerShdw blurRad="38100" dist="38100" dir="2700000" algn="tl">
                    <a:srgbClr val="000000">
                      <a:alpha val="43137"/>
                    </a:srgbClr>
                  </a:outerShdw>
                </a:effectLst>
              </a:rPr>
              <a:t>And great hail from heaven fell upon men, </a:t>
            </a:r>
            <a:r>
              <a:rPr lang="en-US" sz="5100" i="1" dirty="0">
                <a:effectLst>
                  <a:outerShdw blurRad="38100" dist="38100" dir="2700000" algn="tl">
                    <a:srgbClr val="000000">
                      <a:alpha val="43137"/>
                    </a:srgbClr>
                  </a:outerShdw>
                </a:effectLst>
              </a:rPr>
              <a:t>each hailstone</a:t>
            </a:r>
            <a:r>
              <a:rPr lang="en-US" sz="5100" dirty="0">
                <a:effectLst>
                  <a:outerShdw blurRad="38100" dist="38100" dir="2700000" algn="tl">
                    <a:srgbClr val="000000">
                      <a:alpha val="43137"/>
                    </a:srgbClr>
                  </a:outerShdw>
                </a:effectLst>
              </a:rPr>
              <a:t> about the weight of a talent. Men blasphemed God because of the plague of the hail, since that plague was exceedingly great.</a:t>
            </a:r>
            <a:endParaRPr lang="en-US" sz="51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31064306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8382000" cy="1142682"/>
          </a:xfrm>
        </p:spPr>
        <p:txBody>
          <a:bodyPr>
            <a:normAutofit/>
          </a:bodyPr>
          <a:lstStyle/>
          <a:p>
            <a:r>
              <a:rPr lang="en-US" sz="6000" dirty="0" smtClean="0"/>
              <a:t>Matthew 26:65</a:t>
            </a:r>
            <a:endParaRPr lang="en-US" sz="6000" dirty="0"/>
          </a:p>
        </p:txBody>
      </p:sp>
      <p:sp>
        <p:nvSpPr>
          <p:cNvPr id="3" name="Content Placeholder 2"/>
          <p:cNvSpPr>
            <a:spLocks noGrp="1"/>
          </p:cNvSpPr>
          <p:nvPr>
            <p:ph idx="1"/>
          </p:nvPr>
        </p:nvSpPr>
        <p:spPr>
          <a:xfrm>
            <a:off x="-14377" y="1143000"/>
            <a:ext cx="9017479" cy="5638800"/>
          </a:xfrm>
        </p:spPr>
        <p:txBody>
          <a:bodyPr>
            <a:noAutofit/>
          </a:bodyPr>
          <a:lstStyle/>
          <a:p>
            <a:pPr algn="just"/>
            <a:r>
              <a:rPr lang="en-US" sz="5300" dirty="0">
                <a:effectLst>
                  <a:outerShdw blurRad="38100" dist="38100" dir="2700000" algn="tl">
                    <a:srgbClr val="000000">
                      <a:alpha val="43137"/>
                    </a:srgbClr>
                  </a:outerShdw>
                </a:effectLst>
              </a:rPr>
              <a:t>Then the high priest tore his clothes, saying, "He has spoken blasphemy! What further need do we have of witnesses? Look, now you have heard His blasphemy!</a:t>
            </a:r>
            <a:endParaRPr lang="en-US" sz="53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28379055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8382000" cy="1066482"/>
          </a:xfrm>
        </p:spPr>
        <p:txBody>
          <a:bodyPr>
            <a:normAutofit/>
          </a:bodyPr>
          <a:lstStyle/>
          <a:p>
            <a:r>
              <a:rPr lang="en-US" sz="6000" dirty="0" smtClean="0"/>
              <a:t>Revelation 13:1</a:t>
            </a:r>
            <a:endParaRPr lang="en-US" sz="6000" dirty="0"/>
          </a:p>
        </p:txBody>
      </p:sp>
      <p:sp>
        <p:nvSpPr>
          <p:cNvPr id="3" name="Content Placeholder 2"/>
          <p:cNvSpPr>
            <a:spLocks noGrp="1"/>
          </p:cNvSpPr>
          <p:nvPr>
            <p:ph idx="1"/>
          </p:nvPr>
        </p:nvSpPr>
        <p:spPr>
          <a:xfrm>
            <a:off x="8626" y="1143000"/>
            <a:ext cx="8982974" cy="5715000"/>
          </a:xfrm>
        </p:spPr>
        <p:txBody>
          <a:bodyPr>
            <a:noAutofit/>
          </a:bodyPr>
          <a:lstStyle/>
          <a:p>
            <a:pPr algn="just"/>
            <a:r>
              <a:rPr lang="en-US" sz="5100" dirty="0">
                <a:effectLst>
                  <a:outerShdw blurRad="38100" dist="38100" dir="2700000" algn="tl">
                    <a:srgbClr val="000000">
                      <a:alpha val="43137"/>
                    </a:srgbClr>
                  </a:outerShdw>
                </a:effectLst>
              </a:rPr>
              <a:t>Then I stood on the sand of the sea. And I saw a beast rising up out of the sea, having seven heads and ten horns, and on his horns ten crowns, and on his heads a </a:t>
            </a:r>
            <a:r>
              <a:rPr lang="en-US" sz="5100" i="1" u="sng" dirty="0">
                <a:effectLst>
                  <a:outerShdw blurRad="38100" dist="38100" dir="2700000" algn="tl">
                    <a:srgbClr val="000000">
                      <a:alpha val="43137"/>
                    </a:srgbClr>
                  </a:outerShdw>
                </a:effectLst>
              </a:rPr>
              <a:t>blasphemous</a:t>
            </a:r>
            <a:r>
              <a:rPr lang="en-US" sz="5100" dirty="0">
                <a:effectLst>
                  <a:outerShdw blurRad="38100" dist="38100" dir="2700000" algn="tl">
                    <a:srgbClr val="000000">
                      <a:alpha val="43137"/>
                    </a:srgbClr>
                  </a:outerShdw>
                </a:effectLst>
              </a:rPr>
              <a:t> name.</a:t>
            </a:r>
            <a:endParaRPr lang="en-US" sz="51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82181467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8382000" cy="1066482"/>
          </a:xfrm>
        </p:spPr>
        <p:txBody>
          <a:bodyPr>
            <a:normAutofit/>
          </a:bodyPr>
          <a:lstStyle/>
          <a:p>
            <a:r>
              <a:rPr lang="en-US" sz="6000" dirty="0" smtClean="0"/>
              <a:t>Revelation 13:2</a:t>
            </a:r>
            <a:endParaRPr lang="en-US" sz="6000" dirty="0"/>
          </a:p>
        </p:txBody>
      </p:sp>
      <p:sp>
        <p:nvSpPr>
          <p:cNvPr id="3" name="Content Placeholder 2"/>
          <p:cNvSpPr>
            <a:spLocks noGrp="1"/>
          </p:cNvSpPr>
          <p:nvPr>
            <p:ph idx="1"/>
          </p:nvPr>
        </p:nvSpPr>
        <p:spPr>
          <a:xfrm>
            <a:off x="0" y="1143000"/>
            <a:ext cx="8991600" cy="5715000"/>
          </a:xfrm>
        </p:spPr>
        <p:txBody>
          <a:bodyPr>
            <a:normAutofit/>
          </a:bodyPr>
          <a:lstStyle/>
          <a:p>
            <a:pPr algn="just"/>
            <a:r>
              <a:rPr lang="en-US" sz="5000" dirty="0">
                <a:effectLst>
                  <a:outerShdw blurRad="38100" dist="38100" dir="2700000" algn="tl">
                    <a:srgbClr val="000000">
                      <a:alpha val="43137"/>
                    </a:srgbClr>
                  </a:outerShdw>
                </a:effectLst>
              </a:rPr>
              <a:t>Now the beast which I saw was like a leopard, his feet were like </a:t>
            </a:r>
            <a:r>
              <a:rPr lang="en-US" sz="5000" i="1" dirty="0">
                <a:effectLst>
                  <a:outerShdw blurRad="38100" dist="38100" dir="2700000" algn="tl">
                    <a:srgbClr val="000000">
                      <a:alpha val="43137"/>
                    </a:srgbClr>
                  </a:outerShdw>
                </a:effectLst>
              </a:rPr>
              <a:t>the feet of</a:t>
            </a:r>
            <a:r>
              <a:rPr lang="en-US" sz="5000" dirty="0">
                <a:effectLst>
                  <a:outerShdw blurRad="38100" dist="38100" dir="2700000" algn="tl">
                    <a:srgbClr val="000000">
                      <a:alpha val="43137"/>
                    </a:srgbClr>
                  </a:outerShdw>
                </a:effectLst>
              </a:rPr>
              <a:t> a bear, and his mouth like the mouth of a lion. </a:t>
            </a:r>
            <a:r>
              <a:rPr lang="en-US" sz="5000" i="1" u="sng" dirty="0">
                <a:effectLst>
                  <a:outerShdw blurRad="38100" dist="38100" dir="2700000" algn="tl">
                    <a:srgbClr val="000000">
                      <a:alpha val="43137"/>
                    </a:srgbClr>
                  </a:outerShdw>
                </a:effectLst>
              </a:rPr>
              <a:t>The dragon gave him his power</a:t>
            </a:r>
            <a:r>
              <a:rPr lang="en-US" sz="5000" dirty="0">
                <a:effectLst>
                  <a:outerShdw blurRad="38100" dist="38100" dir="2700000" algn="tl">
                    <a:srgbClr val="000000">
                      <a:alpha val="43137"/>
                    </a:srgbClr>
                  </a:outerShdw>
                </a:effectLst>
              </a:rPr>
              <a:t>, his throne, and great authority.</a:t>
            </a:r>
            <a:endParaRPr lang="en-US" sz="50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4282205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Autofit/>
          </a:bodyPr>
          <a:lstStyle/>
          <a:p>
            <a:r>
              <a:rPr lang="en-US" sz="6000" b="1" dirty="0" smtClean="0">
                <a:effectLst>
                  <a:outerShdw blurRad="38100" dist="38100" dir="2700000" algn="tl">
                    <a:srgbClr val="000000">
                      <a:alpha val="43137"/>
                    </a:srgbClr>
                  </a:outerShdw>
                </a:effectLst>
              </a:rPr>
              <a:t>Revelation 13:4</a:t>
            </a:r>
            <a:endParaRPr lang="en-US" sz="60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0" y="1219200"/>
            <a:ext cx="8839200" cy="5638800"/>
          </a:xfrm>
        </p:spPr>
        <p:txBody>
          <a:bodyPr>
            <a:noAutofit/>
          </a:bodyPr>
          <a:lstStyle/>
          <a:p>
            <a:pPr marL="0" indent="0" algn="just">
              <a:buNone/>
            </a:pPr>
            <a:r>
              <a:rPr lang="en-US" sz="5300" b="1" dirty="0">
                <a:effectLst>
                  <a:outerShdw blurRad="38100" dist="38100" dir="2700000" algn="tl">
                    <a:srgbClr val="000000">
                      <a:alpha val="43137"/>
                    </a:srgbClr>
                  </a:outerShdw>
                </a:effectLst>
              </a:rPr>
              <a:t>So they worshiped the dragon who gave authority to the beast; and they worshiped the beast, saying, "Who </a:t>
            </a:r>
            <a:r>
              <a:rPr lang="en-US" sz="5300" b="1" i="1" dirty="0">
                <a:effectLst>
                  <a:outerShdw blurRad="38100" dist="38100" dir="2700000" algn="tl">
                    <a:srgbClr val="000000">
                      <a:alpha val="43137"/>
                    </a:srgbClr>
                  </a:outerShdw>
                </a:effectLst>
              </a:rPr>
              <a:t>is</a:t>
            </a:r>
            <a:r>
              <a:rPr lang="en-US" sz="5300" b="1" dirty="0">
                <a:effectLst>
                  <a:outerShdw blurRad="38100" dist="38100" dir="2700000" algn="tl">
                    <a:srgbClr val="000000">
                      <a:alpha val="43137"/>
                    </a:srgbClr>
                  </a:outerShdw>
                </a:effectLst>
              </a:rPr>
              <a:t> like the beast? Who is able to make war with him?"</a:t>
            </a:r>
            <a:endParaRPr lang="en-US" sz="53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12044980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8382000" cy="1066482"/>
          </a:xfrm>
        </p:spPr>
        <p:txBody>
          <a:bodyPr>
            <a:normAutofit/>
          </a:bodyPr>
          <a:lstStyle/>
          <a:p>
            <a:r>
              <a:rPr lang="en-US" sz="6000" dirty="0" smtClean="0"/>
              <a:t>1 John 2:22</a:t>
            </a:r>
            <a:endParaRPr lang="en-US" sz="6000" dirty="0"/>
          </a:p>
        </p:txBody>
      </p:sp>
      <p:sp>
        <p:nvSpPr>
          <p:cNvPr id="3" name="Content Placeholder 2"/>
          <p:cNvSpPr>
            <a:spLocks noGrp="1"/>
          </p:cNvSpPr>
          <p:nvPr>
            <p:ph idx="1"/>
          </p:nvPr>
        </p:nvSpPr>
        <p:spPr>
          <a:xfrm>
            <a:off x="10064" y="1447800"/>
            <a:ext cx="8991600" cy="5562600"/>
          </a:xfrm>
        </p:spPr>
        <p:txBody>
          <a:bodyPr>
            <a:normAutofit/>
          </a:bodyPr>
          <a:lstStyle/>
          <a:p>
            <a:pPr algn="just"/>
            <a:r>
              <a:rPr lang="en-US" sz="6000" dirty="0">
                <a:effectLst>
                  <a:outerShdw blurRad="38100" dist="38100" dir="2700000" algn="tl">
                    <a:srgbClr val="000000">
                      <a:alpha val="43137"/>
                    </a:srgbClr>
                  </a:outerShdw>
                </a:effectLst>
              </a:rPr>
              <a:t>Who is a liar but he who denies that Jesus is the Christ? He is antichrist who denies the Father and the Son.</a:t>
            </a:r>
            <a:endParaRPr lang="en-US" sz="60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8904304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718"/>
            <a:ext cx="8991600" cy="1066482"/>
          </a:xfrm>
        </p:spPr>
        <p:txBody>
          <a:bodyPr>
            <a:noAutofit/>
          </a:bodyPr>
          <a:lstStyle/>
          <a:p>
            <a:r>
              <a:rPr lang="en-US" sz="5600" dirty="0" smtClean="0"/>
              <a:t>2 Thessalonians 2:7</a:t>
            </a:r>
            <a:endParaRPr lang="en-US" sz="5600" dirty="0"/>
          </a:p>
        </p:txBody>
      </p:sp>
      <p:sp>
        <p:nvSpPr>
          <p:cNvPr id="3" name="Content Placeholder 2"/>
          <p:cNvSpPr>
            <a:spLocks noGrp="1"/>
          </p:cNvSpPr>
          <p:nvPr>
            <p:ph idx="1"/>
          </p:nvPr>
        </p:nvSpPr>
        <p:spPr>
          <a:xfrm>
            <a:off x="0" y="1219200"/>
            <a:ext cx="8991600" cy="5486400"/>
          </a:xfrm>
        </p:spPr>
        <p:txBody>
          <a:bodyPr>
            <a:noAutofit/>
          </a:bodyPr>
          <a:lstStyle/>
          <a:p>
            <a:pPr algn="just"/>
            <a:r>
              <a:rPr lang="en-US" sz="6000" dirty="0">
                <a:effectLst>
                  <a:outerShdw blurRad="38100" dist="38100" dir="2700000" algn="tl">
                    <a:srgbClr val="000000">
                      <a:alpha val="43137"/>
                    </a:srgbClr>
                  </a:outerShdw>
                </a:effectLst>
              </a:rPr>
              <a:t>For the mystery of lawlessness is already at work; only He who now </a:t>
            </a:r>
            <a:r>
              <a:rPr lang="en-US" sz="6000" i="1" u="sng" dirty="0">
                <a:effectLst>
                  <a:outerShdw blurRad="38100" dist="38100" dir="2700000" algn="tl">
                    <a:srgbClr val="000000">
                      <a:alpha val="43137"/>
                    </a:srgbClr>
                  </a:outerShdw>
                </a:effectLst>
              </a:rPr>
              <a:t>restrains</a:t>
            </a:r>
            <a:r>
              <a:rPr lang="en-US" sz="6000" dirty="0">
                <a:effectLst>
                  <a:outerShdw blurRad="38100" dist="38100" dir="2700000" algn="tl">
                    <a:srgbClr val="000000">
                      <a:alpha val="43137"/>
                    </a:srgbClr>
                  </a:outerShdw>
                </a:effectLst>
              </a:rPr>
              <a:t> </a:t>
            </a:r>
            <a:r>
              <a:rPr lang="en-US" sz="6000" i="1" dirty="0">
                <a:effectLst>
                  <a:outerShdw blurRad="38100" dist="38100" dir="2700000" algn="tl">
                    <a:srgbClr val="000000">
                      <a:alpha val="43137"/>
                    </a:srgbClr>
                  </a:outerShdw>
                </a:effectLst>
              </a:rPr>
              <a:t>will do so</a:t>
            </a:r>
            <a:r>
              <a:rPr lang="en-US" sz="6000" dirty="0">
                <a:effectLst>
                  <a:outerShdw blurRad="38100" dist="38100" dir="2700000" algn="tl">
                    <a:srgbClr val="000000">
                      <a:alpha val="43137"/>
                    </a:srgbClr>
                  </a:outerShdw>
                </a:effectLst>
              </a:rPr>
              <a:t> until He is taken out of the way.</a:t>
            </a:r>
            <a:endParaRPr lang="en-US" sz="60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0377613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718"/>
            <a:ext cx="8991600" cy="1142682"/>
          </a:xfrm>
        </p:spPr>
        <p:txBody>
          <a:bodyPr>
            <a:normAutofit/>
          </a:bodyPr>
          <a:lstStyle/>
          <a:p>
            <a:r>
              <a:rPr lang="en-US" sz="5600" dirty="0" smtClean="0"/>
              <a:t>2 Thessalonians 2:8</a:t>
            </a:r>
            <a:endParaRPr lang="en-US" sz="5600" dirty="0"/>
          </a:p>
        </p:txBody>
      </p:sp>
      <p:sp>
        <p:nvSpPr>
          <p:cNvPr id="3" name="Content Placeholder 2"/>
          <p:cNvSpPr>
            <a:spLocks noGrp="1"/>
          </p:cNvSpPr>
          <p:nvPr>
            <p:ph idx="1"/>
          </p:nvPr>
        </p:nvSpPr>
        <p:spPr>
          <a:xfrm>
            <a:off x="0" y="1371600"/>
            <a:ext cx="8991600" cy="5486400"/>
          </a:xfrm>
        </p:spPr>
        <p:txBody>
          <a:bodyPr>
            <a:noAutofit/>
          </a:bodyPr>
          <a:lstStyle/>
          <a:p>
            <a:pPr algn="just"/>
            <a:r>
              <a:rPr lang="en-US" sz="5400" dirty="0">
                <a:effectLst>
                  <a:outerShdw blurRad="38100" dist="38100" dir="2700000" algn="tl">
                    <a:srgbClr val="000000">
                      <a:alpha val="43137"/>
                    </a:srgbClr>
                  </a:outerShdw>
                </a:effectLst>
              </a:rPr>
              <a:t>And then the lawless one will be revealed, whom the Lord will consume with the breath of His mouth and destroy with the brightness of His coming.</a:t>
            </a:r>
            <a:endParaRPr lang="en-US" sz="54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38009934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8382000" cy="1066482"/>
          </a:xfrm>
        </p:spPr>
        <p:txBody>
          <a:bodyPr>
            <a:normAutofit/>
          </a:bodyPr>
          <a:lstStyle/>
          <a:p>
            <a:r>
              <a:rPr lang="en-US" sz="6000" dirty="0" smtClean="0"/>
              <a:t>Revelation 13:5</a:t>
            </a:r>
            <a:endParaRPr lang="en-US" sz="6000" dirty="0"/>
          </a:p>
        </p:txBody>
      </p:sp>
      <p:sp>
        <p:nvSpPr>
          <p:cNvPr id="3" name="Content Placeholder 2"/>
          <p:cNvSpPr>
            <a:spLocks noGrp="1"/>
          </p:cNvSpPr>
          <p:nvPr>
            <p:ph idx="1"/>
          </p:nvPr>
        </p:nvSpPr>
        <p:spPr>
          <a:xfrm>
            <a:off x="0" y="1219200"/>
            <a:ext cx="8991600" cy="5638800"/>
          </a:xfrm>
        </p:spPr>
        <p:txBody>
          <a:bodyPr>
            <a:noAutofit/>
          </a:bodyPr>
          <a:lstStyle/>
          <a:p>
            <a:pPr algn="just"/>
            <a:r>
              <a:rPr lang="en-US" sz="5600" dirty="0">
                <a:effectLst>
                  <a:outerShdw blurRad="38100" dist="38100" dir="2700000" algn="tl">
                    <a:srgbClr val="000000">
                      <a:alpha val="43137"/>
                    </a:srgbClr>
                  </a:outerShdw>
                </a:effectLst>
              </a:rPr>
              <a:t>And he was given a mouth speaking great things and blasphemies, and he was given authority to continue for forty-two months.</a:t>
            </a:r>
            <a:endParaRPr lang="en-US" sz="56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02490993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8458200" cy="1066482"/>
          </a:xfrm>
        </p:spPr>
        <p:txBody>
          <a:bodyPr>
            <a:normAutofit/>
          </a:bodyPr>
          <a:lstStyle/>
          <a:p>
            <a:r>
              <a:rPr lang="en-US" sz="6000" dirty="0" smtClean="0"/>
              <a:t>Revelation 13:6</a:t>
            </a:r>
            <a:endParaRPr lang="en-US" sz="6000" dirty="0"/>
          </a:p>
        </p:txBody>
      </p:sp>
      <p:sp>
        <p:nvSpPr>
          <p:cNvPr id="3" name="Content Placeholder 2"/>
          <p:cNvSpPr>
            <a:spLocks noGrp="1"/>
          </p:cNvSpPr>
          <p:nvPr>
            <p:ph idx="1"/>
          </p:nvPr>
        </p:nvSpPr>
        <p:spPr>
          <a:xfrm>
            <a:off x="5750" y="1219200"/>
            <a:ext cx="8985849" cy="5638800"/>
          </a:xfrm>
        </p:spPr>
        <p:txBody>
          <a:bodyPr>
            <a:normAutofit/>
          </a:bodyPr>
          <a:lstStyle/>
          <a:p>
            <a:pPr algn="just"/>
            <a:r>
              <a:rPr lang="en-US" sz="5600" dirty="0">
                <a:effectLst>
                  <a:outerShdw blurRad="38100" dist="38100" dir="2700000" algn="tl">
                    <a:srgbClr val="000000">
                      <a:alpha val="43137"/>
                    </a:srgbClr>
                  </a:outerShdw>
                </a:effectLst>
              </a:rPr>
              <a:t>Then he opened his mouth in blasphemy against God, to blaspheme His name, His tabernacle, and those who dwell in heaven.</a:t>
            </a:r>
            <a:endParaRPr lang="en-US" sz="56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8114576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626" y="1752600"/>
            <a:ext cx="8982974" cy="5105400"/>
          </a:xfrm>
        </p:spPr>
        <p:txBody>
          <a:bodyPr>
            <a:normAutofit/>
          </a:bodyPr>
          <a:lstStyle/>
          <a:p>
            <a:pPr algn="ctr"/>
            <a:r>
              <a:rPr lang="en-US" sz="6600" dirty="0">
                <a:effectLst>
                  <a:outerShdw blurRad="38100" dist="38100" dir="2700000" algn="tl">
                    <a:srgbClr val="000000">
                      <a:alpha val="43137"/>
                    </a:srgbClr>
                  </a:outerShdw>
                </a:effectLst>
              </a:rPr>
              <a:t>He Will Blaspheme God’s Name</a:t>
            </a:r>
            <a:endParaRPr lang="en-US" sz="66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2434965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626" y="1752600"/>
            <a:ext cx="8982974" cy="5105400"/>
          </a:xfrm>
        </p:spPr>
        <p:txBody>
          <a:bodyPr>
            <a:normAutofit/>
          </a:bodyPr>
          <a:lstStyle/>
          <a:p>
            <a:pPr algn="ctr"/>
            <a:r>
              <a:rPr lang="en-US" sz="6600" dirty="0">
                <a:effectLst>
                  <a:outerShdw blurRad="38100" dist="38100" dir="2700000" algn="tl">
                    <a:srgbClr val="000000">
                      <a:alpha val="43137"/>
                    </a:srgbClr>
                  </a:outerShdw>
                </a:effectLst>
              </a:rPr>
              <a:t>He Will Blaspheme God’s Tabernacle</a:t>
            </a:r>
            <a:endParaRPr lang="en-US" sz="66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08411547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752600"/>
            <a:ext cx="8991600" cy="5105400"/>
          </a:xfrm>
        </p:spPr>
        <p:txBody>
          <a:bodyPr>
            <a:normAutofit/>
          </a:bodyPr>
          <a:lstStyle/>
          <a:p>
            <a:pPr algn="ctr"/>
            <a:r>
              <a:rPr lang="en-US" sz="6600" dirty="0">
                <a:effectLst>
                  <a:outerShdw blurRad="38100" dist="38100" dir="2700000" algn="tl">
                    <a:srgbClr val="000000">
                      <a:alpha val="43137"/>
                    </a:srgbClr>
                  </a:outerShdw>
                </a:effectLst>
              </a:rPr>
              <a:t>He Will Blaspheme Those Who Dwell in Heaven</a:t>
            </a:r>
            <a:endParaRPr lang="en-US" sz="66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48475598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382000" cy="1142682"/>
          </a:xfrm>
        </p:spPr>
        <p:txBody>
          <a:bodyPr>
            <a:normAutofit/>
          </a:bodyPr>
          <a:lstStyle/>
          <a:p>
            <a:r>
              <a:rPr lang="en-US" sz="6000" dirty="0" smtClean="0"/>
              <a:t>Daniel 7:25</a:t>
            </a:r>
            <a:endParaRPr lang="en-US" sz="6000" dirty="0"/>
          </a:p>
        </p:txBody>
      </p:sp>
      <p:sp>
        <p:nvSpPr>
          <p:cNvPr id="3" name="Content Placeholder 2"/>
          <p:cNvSpPr>
            <a:spLocks noGrp="1"/>
          </p:cNvSpPr>
          <p:nvPr>
            <p:ph idx="1"/>
          </p:nvPr>
        </p:nvSpPr>
        <p:spPr>
          <a:xfrm>
            <a:off x="0" y="990600"/>
            <a:ext cx="8991600" cy="5791200"/>
          </a:xfrm>
        </p:spPr>
        <p:txBody>
          <a:bodyPr>
            <a:noAutofit/>
          </a:bodyPr>
          <a:lstStyle/>
          <a:p>
            <a:pPr algn="just"/>
            <a:r>
              <a:rPr lang="en-US" sz="4800" dirty="0">
                <a:effectLst>
                  <a:outerShdw blurRad="38100" dist="38100" dir="2700000" algn="tl">
                    <a:srgbClr val="000000">
                      <a:alpha val="43137"/>
                    </a:srgbClr>
                  </a:outerShdw>
                </a:effectLst>
              </a:rPr>
              <a:t>He shall speak </a:t>
            </a:r>
            <a:r>
              <a:rPr lang="en-US" sz="4800" i="1" dirty="0">
                <a:effectLst>
                  <a:outerShdw blurRad="38100" dist="38100" dir="2700000" algn="tl">
                    <a:srgbClr val="000000">
                      <a:alpha val="43137"/>
                    </a:srgbClr>
                  </a:outerShdw>
                </a:effectLst>
              </a:rPr>
              <a:t>pompous</a:t>
            </a:r>
            <a:r>
              <a:rPr lang="en-US" sz="4800" dirty="0">
                <a:effectLst>
                  <a:outerShdw blurRad="38100" dist="38100" dir="2700000" algn="tl">
                    <a:srgbClr val="000000">
                      <a:alpha val="43137"/>
                    </a:srgbClr>
                  </a:outerShdw>
                </a:effectLst>
              </a:rPr>
              <a:t> words against the Most High, Shall persecute the saints of the Most High, And shall intend to change times and law. Then </a:t>
            </a:r>
            <a:r>
              <a:rPr lang="en-US" sz="4800" i="1" dirty="0">
                <a:effectLst>
                  <a:outerShdw blurRad="38100" dist="38100" dir="2700000" algn="tl">
                    <a:srgbClr val="000000">
                      <a:alpha val="43137"/>
                    </a:srgbClr>
                  </a:outerShdw>
                </a:effectLst>
              </a:rPr>
              <a:t>the saints</a:t>
            </a:r>
            <a:r>
              <a:rPr lang="en-US" sz="4800" dirty="0">
                <a:effectLst>
                  <a:outerShdw blurRad="38100" dist="38100" dir="2700000" algn="tl">
                    <a:srgbClr val="000000">
                      <a:alpha val="43137"/>
                    </a:srgbClr>
                  </a:outerShdw>
                </a:effectLst>
              </a:rPr>
              <a:t> shall be given into his hand For a time and times and half a time.</a:t>
            </a:r>
            <a:endParaRPr lang="en-US" sz="48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21378211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8382000" cy="1066482"/>
          </a:xfrm>
        </p:spPr>
        <p:txBody>
          <a:bodyPr>
            <a:normAutofit/>
          </a:bodyPr>
          <a:lstStyle/>
          <a:p>
            <a:r>
              <a:rPr lang="en-US" sz="6000" dirty="0" smtClean="0"/>
              <a:t>Revelation 13:7</a:t>
            </a:r>
            <a:endParaRPr lang="en-US" sz="6000" dirty="0"/>
          </a:p>
        </p:txBody>
      </p:sp>
      <p:sp>
        <p:nvSpPr>
          <p:cNvPr id="3" name="Content Placeholder 2"/>
          <p:cNvSpPr>
            <a:spLocks noGrp="1"/>
          </p:cNvSpPr>
          <p:nvPr>
            <p:ph idx="1"/>
          </p:nvPr>
        </p:nvSpPr>
        <p:spPr>
          <a:xfrm>
            <a:off x="0" y="1219200"/>
            <a:ext cx="8991600" cy="5638800"/>
          </a:xfrm>
        </p:spPr>
        <p:txBody>
          <a:bodyPr>
            <a:noAutofit/>
          </a:bodyPr>
          <a:lstStyle/>
          <a:p>
            <a:pPr algn="just"/>
            <a:r>
              <a:rPr lang="en-US" sz="5800" dirty="0">
                <a:effectLst>
                  <a:outerShdw blurRad="38100" dist="38100" dir="2700000" algn="tl">
                    <a:srgbClr val="000000">
                      <a:alpha val="43137"/>
                    </a:srgbClr>
                  </a:outerShdw>
                </a:effectLst>
              </a:rPr>
              <a:t>It was granted to him to make war with the saints and to overcome them. And authority was given him over every tribe, tongue, and nation.</a:t>
            </a:r>
            <a:endParaRPr lang="en-US" sz="58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9146990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8382000" cy="1066482"/>
          </a:xfrm>
        </p:spPr>
        <p:txBody>
          <a:bodyPr>
            <a:normAutofit/>
          </a:bodyPr>
          <a:lstStyle/>
          <a:p>
            <a:r>
              <a:rPr lang="en-US" sz="6000" dirty="0" smtClean="0"/>
              <a:t>Revelation 13:5</a:t>
            </a:r>
            <a:endParaRPr lang="en-US" sz="6000" dirty="0"/>
          </a:p>
        </p:txBody>
      </p:sp>
      <p:sp>
        <p:nvSpPr>
          <p:cNvPr id="3" name="Content Placeholder 2"/>
          <p:cNvSpPr>
            <a:spLocks noGrp="1"/>
          </p:cNvSpPr>
          <p:nvPr>
            <p:ph idx="1"/>
          </p:nvPr>
        </p:nvSpPr>
        <p:spPr>
          <a:xfrm>
            <a:off x="0" y="1219200"/>
            <a:ext cx="8991600" cy="5638800"/>
          </a:xfrm>
        </p:spPr>
        <p:txBody>
          <a:bodyPr>
            <a:noAutofit/>
          </a:bodyPr>
          <a:lstStyle/>
          <a:p>
            <a:pPr algn="just"/>
            <a:r>
              <a:rPr lang="en-US" sz="5600" dirty="0">
                <a:effectLst>
                  <a:outerShdw blurRad="38100" dist="38100" dir="2700000" algn="tl">
                    <a:srgbClr val="000000">
                      <a:alpha val="43137"/>
                    </a:srgbClr>
                  </a:outerShdw>
                </a:effectLst>
              </a:rPr>
              <a:t>And he was given a mouth speaking great things and blasphemies, and he was given authority to continue for forty-two months.</a:t>
            </a:r>
            <a:endParaRPr lang="en-US" sz="56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46248247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8382000" cy="1066482"/>
          </a:xfrm>
        </p:spPr>
        <p:txBody>
          <a:bodyPr>
            <a:normAutofit/>
          </a:bodyPr>
          <a:lstStyle/>
          <a:p>
            <a:r>
              <a:rPr lang="en-US" sz="6000" dirty="0" smtClean="0"/>
              <a:t>Matthew 16:18</a:t>
            </a:r>
            <a:endParaRPr lang="en-US" sz="6000" dirty="0"/>
          </a:p>
        </p:txBody>
      </p:sp>
      <p:sp>
        <p:nvSpPr>
          <p:cNvPr id="3" name="Content Placeholder 2"/>
          <p:cNvSpPr>
            <a:spLocks noGrp="1"/>
          </p:cNvSpPr>
          <p:nvPr>
            <p:ph idx="1"/>
          </p:nvPr>
        </p:nvSpPr>
        <p:spPr>
          <a:xfrm>
            <a:off x="0" y="1295400"/>
            <a:ext cx="8991600" cy="5562600"/>
          </a:xfrm>
        </p:spPr>
        <p:txBody>
          <a:bodyPr>
            <a:normAutofit/>
          </a:bodyPr>
          <a:lstStyle/>
          <a:p>
            <a:pPr algn="just"/>
            <a:r>
              <a:rPr lang="en-US" sz="5800" dirty="0">
                <a:effectLst>
                  <a:outerShdw blurRad="38100" dist="38100" dir="2700000" algn="tl">
                    <a:srgbClr val="000000">
                      <a:alpha val="43137"/>
                    </a:srgbClr>
                  </a:outerShdw>
                </a:effectLst>
              </a:rPr>
              <a:t>And I also say to you that you are Peter, and on this rock I will build My church, and the gates of Hades shall not prevail against it.</a:t>
            </a:r>
            <a:endParaRPr lang="en-US" sz="58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51500863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5791200" cy="1142682"/>
          </a:xfrm>
        </p:spPr>
        <p:txBody>
          <a:bodyPr>
            <a:normAutofit/>
          </a:bodyPr>
          <a:lstStyle/>
          <a:p>
            <a:r>
              <a:rPr lang="en-US" sz="6000" dirty="0" smtClean="0"/>
              <a:t>Acts 1:8</a:t>
            </a:r>
            <a:endParaRPr lang="en-US" sz="6000" dirty="0"/>
          </a:p>
        </p:txBody>
      </p:sp>
      <p:sp>
        <p:nvSpPr>
          <p:cNvPr id="3" name="Content Placeholder 2"/>
          <p:cNvSpPr>
            <a:spLocks noGrp="1"/>
          </p:cNvSpPr>
          <p:nvPr>
            <p:ph idx="1"/>
          </p:nvPr>
        </p:nvSpPr>
        <p:spPr>
          <a:xfrm>
            <a:off x="0" y="1219200"/>
            <a:ext cx="8991600" cy="5486400"/>
          </a:xfrm>
        </p:spPr>
        <p:txBody>
          <a:bodyPr>
            <a:noAutofit/>
          </a:bodyPr>
          <a:lstStyle/>
          <a:p>
            <a:pPr algn="just"/>
            <a:r>
              <a:rPr lang="en-US" sz="5200" dirty="0">
                <a:effectLst>
                  <a:outerShdw blurRad="38100" dist="38100" dir="2700000" algn="tl">
                    <a:srgbClr val="000000">
                      <a:alpha val="43137"/>
                    </a:srgbClr>
                  </a:outerShdw>
                </a:effectLst>
              </a:rPr>
              <a:t>But you shall receive power when the Holy Spirit has come upon you; and you shall be </a:t>
            </a:r>
            <a:r>
              <a:rPr lang="en-US" sz="5200" i="1" u="sng" dirty="0">
                <a:effectLst>
                  <a:outerShdw blurRad="38100" dist="38100" dir="2700000" algn="tl">
                    <a:srgbClr val="000000">
                      <a:alpha val="43137"/>
                    </a:srgbClr>
                  </a:outerShdw>
                </a:effectLst>
              </a:rPr>
              <a:t>witnesses</a:t>
            </a:r>
            <a:r>
              <a:rPr lang="en-US" sz="5200" dirty="0">
                <a:effectLst>
                  <a:outerShdw blurRad="38100" dist="38100" dir="2700000" algn="tl">
                    <a:srgbClr val="000000">
                      <a:alpha val="43137"/>
                    </a:srgbClr>
                  </a:outerShdw>
                </a:effectLst>
              </a:rPr>
              <a:t> (</a:t>
            </a:r>
            <a:r>
              <a:rPr lang="en-US" sz="5200" dirty="0" err="1">
                <a:effectLst>
                  <a:outerShdw blurRad="38100" dist="38100" dir="2700000" algn="tl">
                    <a:srgbClr val="000000">
                      <a:alpha val="43137"/>
                    </a:srgbClr>
                  </a:outerShdw>
                </a:effectLst>
              </a:rPr>
              <a:t>martys</a:t>
            </a:r>
            <a:r>
              <a:rPr lang="en-US" sz="5200" dirty="0">
                <a:effectLst>
                  <a:outerShdw blurRad="38100" dist="38100" dir="2700000" algn="tl">
                    <a:srgbClr val="000000">
                      <a:alpha val="43137"/>
                    </a:srgbClr>
                  </a:outerShdw>
                </a:effectLst>
              </a:rPr>
              <a:t>) to Me in Jerusalem, and in all Judea and Samaria, and to the end of the earth</a:t>
            </a:r>
            <a:r>
              <a:rPr lang="en-US" sz="5200" dirty="0" smtClean="0">
                <a:effectLst>
                  <a:outerShdw blurRad="38100" dist="38100" dir="2700000" algn="tl">
                    <a:srgbClr val="000000">
                      <a:alpha val="43137"/>
                    </a:srgbClr>
                  </a:outerShdw>
                </a:effectLst>
              </a:rPr>
              <a:t>.</a:t>
            </a:r>
            <a:endParaRPr lang="en-US" sz="52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33905991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8458200" cy="1142682"/>
          </a:xfrm>
        </p:spPr>
        <p:txBody>
          <a:bodyPr>
            <a:normAutofit/>
          </a:bodyPr>
          <a:lstStyle/>
          <a:p>
            <a:r>
              <a:rPr lang="en-US" sz="6000" dirty="0" smtClean="0"/>
              <a:t>Revelation 13:8</a:t>
            </a:r>
            <a:endParaRPr lang="en-US" sz="6000" dirty="0"/>
          </a:p>
        </p:txBody>
      </p:sp>
      <p:sp>
        <p:nvSpPr>
          <p:cNvPr id="3" name="Content Placeholder 2"/>
          <p:cNvSpPr>
            <a:spLocks noGrp="1"/>
          </p:cNvSpPr>
          <p:nvPr>
            <p:ph idx="1"/>
          </p:nvPr>
        </p:nvSpPr>
        <p:spPr>
          <a:xfrm>
            <a:off x="0" y="1295400"/>
            <a:ext cx="8991600" cy="5562600"/>
          </a:xfrm>
        </p:spPr>
        <p:txBody>
          <a:bodyPr>
            <a:noAutofit/>
          </a:bodyPr>
          <a:lstStyle/>
          <a:p>
            <a:pPr algn="just"/>
            <a:r>
              <a:rPr lang="en-US" sz="5500" dirty="0">
                <a:effectLst>
                  <a:outerShdw blurRad="38100" dist="38100" dir="2700000" algn="tl">
                    <a:srgbClr val="000000">
                      <a:alpha val="43137"/>
                    </a:srgbClr>
                  </a:outerShdw>
                </a:effectLst>
              </a:rPr>
              <a:t>All who dwell on the earth will worship him, whose names have not been written in the Book of Life of the Lamb slain from the foundation of the world.</a:t>
            </a:r>
            <a:endParaRPr lang="en-US" sz="55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56594670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8458200" cy="1066482"/>
          </a:xfrm>
        </p:spPr>
        <p:txBody>
          <a:bodyPr>
            <a:normAutofit/>
          </a:bodyPr>
          <a:lstStyle/>
          <a:p>
            <a:r>
              <a:rPr lang="en-US" sz="6000" dirty="0" smtClean="0"/>
              <a:t>Revelation 3:5</a:t>
            </a:r>
            <a:endParaRPr lang="en-US" sz="6000" dirty="0"/>
          </a:p>
        </p:txBody>
      </p:sp>
      <p:sp>
        <p:nvSpPr>
          <p:cNvPr id="3" name="Content Placeholder 2"/>
          <p:cNvSpPr>
            <a:spLocks noGrp="1"/>
          </p:cNvSpPr>
          <p:nvPr>
            <p:ph idx="1"/>
          </p:nvPr>
        </p:nvSpPr>
        <p:spPr>
          <a:xfrm>
            <a:off x="0" y="1143000"/>
            <a:ext cx="8991600" cy="5715000"/>
          </a:xfrm>
        </p:spPr>
        <p:txBody>
          <a:bodyPr>
            <a:noAutofit/>
          </a:bodyPr>
          <a:lstStyle/>
          <a:p>
            <a:pPr algn="just"/>
            <a:r>
              <a:rPr lang="en-US" sz="5200" dirty="0">
                <a:effectLst>
                  <a:outerShdw blurRad="38100" dist="38100" dir="2700000" algn="tl">
                    <a:srgbClr val="000000">
                      <a:alpha val="43137"/>
                    </a:srgbClr>
                  </a:outerShdw>
                </a:effectLst>
              </a:rPr>
              <a:t>He who overcomes shall be clothed in white garments, and I will not blot out his name from the Book of Life; but I will confess his name before My Father and before His angels.</a:t>
            </a:r>
            <a:endParaRPr lang="en-US" sz="52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5021359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751"/>
            <a:ext cx="8382000" cy="1142682"/>
          </a:xfrm>
        </p:spPr>
        <p:txBody>
          <a:bodyPr>
            <a:normAutofit/>
          </a:bodyPr>
          <a:lstStyle/>
          <a:p>
            <a:r>
              <a:rPr lang="en-US" sz="6000" dirty="0" smtClean="0"/>
              <a:t>Ezekiel 33:11</a:t>
            </a:r>
            <a:endParaRPr lang="en-US" sz="6000" dirty="0"/>
          </a:p>
        </p:txBody>
      </p:sp>
      <p:sp>
        <p:nvSpPr>
          <p:cNvPr id="3" name="Content Placeholder 2"/>
          <p:cNvSpPr>
            <a:spLocks noGrp="1"/>
          </p:cNvSpPr>
          <p:nvPr>
            <p:ph idx="1"/>
          </p:nvPr>
        </p:nvSpPr>
        <p:spPr>
          <a:xfrm>
            <a:off x="0" y="990600"/>
            <a:ext cx="8991600" cy="5638800"/>
          </a:xfrm>
        </p:spPr>
        <p:txBody>
          <a:bodyPr>
            <a:noAutofit/>
          </a:bodyPr>
          <a:lstStyle/>
          <a:p>
            <a:pPr algn="just"/>
            <a:r>
              <a:rPr lang="en-US" sz="4800" dirty="0">
                <a:effectLst>
                  <a:outerShdw blurRad="38100" dist="38100" dir="2700000" algn="tl">
                    <a:srgbClr val="000000">
                      <a:alpha val="43137"/>
                    </a:srgbClr>
                  </a:outerShdw>
                </a:effectLst>
              </a:rPr>
              <a:t>Say to them: '</a:t>
            </a:r>
            <a:r>
              <a:rPr lang="en-US" sz="4800" i="1" dirty="0">
                <a:effectLst>
                  <a:outerShdw blurRad="38100" dist="38100" dir="2700000" algn="tl">
                    <a:srgbClr val="000000">
                      <a:alpha val="43137"/>
                    </a:srgbClr>
                  </a:outerShdw>
                </a:effectLst>
              </a:rPr>
              <a:t>As</a:t>
            </a:r>
            <a:r>
              <a:rPr lang="en-US" sz="4800" dirty="0">
                <a:effectLst>
                  <a:outerShdw blurRad="38100" dist="38100" dir="2700000" algn="tl">
                    <a:srgbClr val="000000">
                      <a:alpha val="43137"/>
                    </a:srgbClr>
                  </a:outerShdw>
                </a:effectLst>
              </a:rPr>
              <a:t> I live,' says the Lord GOD, 'I have no pleasure in the death of the wicked, but that the wicked turn from his way and live. Turn, turn from your evil ways! For why should you die, O house of Israel?'</a:t>
            </a:r>
            <a:endParaRPr lang="en-US" sz="48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89784087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8458200" cy="1142682"/>
          </a:xfrm>
        </p:spPr>
        <p:txBody>
          <a:bodyPr>
            <a:normAutofit/>
          </a:bodyPr>
          <a:lstStyle/>
          <a:p>
            <a:r>
              <a:rPr lang="en-US" sz="6000" dirty="0" smtClean="0"/>
              <a:t>Revelation 13:9</a:t>
            </a:r>
            <a:endParaRPr lang="en-US" sz="6000" dirty="0"/>
          </a:p>
        </p:txBody>
      </p:sp>
      <p:sp>
        <p:nvSpPr>
          <p:cNvPr id="3" name="Content Placeholder 2"/>
          <p:cNvSpPr>
            <a:spLocks noGrp="1"/>
          </p:cNvSpPr>
          <p:nvPr>
            <p:ph idx="1"/>
          </p:nvPr>
        </p:nvSpPr>
        <p:spPr>
          <a:xfrm>
            <a:off x="0" y="1295400"/>
            <a:ext cx="8991600" cy="5562600"/>
          </a:xfrm>
        </p:spPr>
        <p:txBody>
          <a:bodyPr>
            <a:normAutofit/>
          </a:bodyPr>
          <a:lstStyle/>
          <a:p>
            <a:pPr algn="just"/>
            <a:r>
              <a:rPr lang="en-US" sz="5600" dirty="0">
                <a:effectLst>
                  <a:outerShdw blurRad="38100" dist="38100" dir="2700000" algn="tl">
                    <a:srgbClr val="000000">
                      <a:alpha val="43137"/>
                    </a:srgbClr>
                  </a:outerShdw>
                </a:effectLst>
              </a:rPr>
              <a:t>If anyone has an ear, let him hear.</a:t>
            </a:r>
            <a:endParaRPr lang="en-US" sz="56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8670299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8458200" cy="1142682"/>
          </a:xfrm>
        </p:spPr>
        <p:txBody>
          <a:bodyPr>
            <a:normAutofit/>
          </a:bodyPr>
          <a:lstStyle/>
          <a:p>
            <a:r>
              <a:rPr lang="en-US" sz="6000" dirty="0" smtClean="0"/>
              <a:t>Revelation 13:10</a:t>
            </a:r>
            <a:endParaRPr lang="en-US" sz="6000" dirty="0"/>
          </a:p>
        </p:txBody>
      </p:sp>
      <p:sp>
        <p:nvSpPr>
          <p:cNvPr id="3" name="Content Placeholder 2"/>
          <p:cNvSpPr>
            <a:spLocks noGrp="1"/>
          </p:cNvSpPr>
          <p:nvPr>
            <p:ph idx="1"/>
          </p:nvPr>
        </p:nvSpPr>
        <p:spPr>
          <a:xfrm>
            <a:off x="-17253" y="1324155"/>
            <a:ext cx="8991600" cy="5562600"/>
          </a:xfrm>
        </p:spPr>
        <p:txBody>
          <a:bodyPr>
            <a:noAutofit/>
          </a:bodyPr>
          <a:lstStyle/>
          <a:p>
            <a:pPr algn="just"/>
            <a:r>
              <a:rPr lang="en-US" sz="5300" dirty="0">
                <a:effectLst>
                  <a:outerShdw blurRad="38100" dist="38100" dir="2700000" algn="tl">
                    <a:srgbClr val="000000">
                      <a:alpha val="43137"/>
                    </a:srgbClr>
                  </a:outerShdw>
                </a:effectLst>
              </a:rPr>
              <a:t>He who leads into captivity shall go into captivity; he who kills with the sword must be killed with the sword. Here is the patience and the faith of the saints.</a:t>
            </a:r>
            <a:endParaRPr lang="en-US" sz="53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73357152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991600" cy="1142682"/>
          </a:xfrm>
        </p:spPr>
        <p:txBody>
          <a:bodyPr>
            <a:noAutofit/>
          </a:bodyPr>
          <a:lstStyle/>
          <a:p>
            <a:r>
              <a:rPr lang="en-US" sz="5700" dirty="0" smtClean="0"/>
              <a:t>1 Corinthians 15:58</a:t>
            </a:r>
            <a:endParaRPr lang="en-US" sz="5700" dirty="0"/>
          </a:p>
        </p:txBody>
      </p:sp>
      <p:sp>
        <p:nvSpPr>
          <p:cNvPr id="3" name="Content Placeholder 2"/>
          <p:cNvSpPr>
            <a:spLocks noGrp="1"/>
          </p:cNvSpPr>
          <p:nvPr>
            <p:ph idx="1"/>
          </p:nvPr>
        </p:nvSpPr>
        <p:spPr>
          <a:xfrm>
            <a:off x="0" y="990600"/>
            <a:ext cx="8991600" cy="5867400"/>
          </a:xfrm>
        </p:spPr>
        <p:txBody>
          <a:bodyPr>
            <a:noAutofit/>
          </a:bodyPr>
          <a:lstStyle/>
          <a:p>
            <a:pPr algn="just"/>
            <a:r>
              <a:rPr lang="en-US" sz="5500" dirty="0">
                <a:effectLst>
                  <a:outerShdw blurRad="38100" dist="38100" dir="2700000" algn="tl">
                    <a:srgbClr val="000000">
                      <a:alpha val="43137"/>
                    </a:srgbClr>
                  </a:outerShdw>
                </a:effectLst>
              </a:rPr>
              <a:t>Therefore, my beloved brethren, be steadfast, immovable, always abounding in the work of the Lord, knowing that your labor is not in vain in the Lord.</a:t>
            </a:r>
            <a:endParaRPr lang="en-US" sz="55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8409254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8458200" cy="1066482"/>
          </a:xfrm>
        </p:spPr>
        <p:txBody>
          <a:bodyPr>
            <a:normAutofit/>
          </a:bodyPr>
          <a:lstStyle/>
          <a:p>
            <a:r>
              <a:rPr lang="en-US" sz="6000" dirty="0" smtClean="0"/>
              <a:t>Revelation 13:6</a:t>
            </a:r>
            <a:endParaRPr lang="en-US" sz="6000" dirty="0"/>
          </a:p>
        </p:txBody>
      </p:sp>
      <p:sp>
        <p:nvSpPr>
          <p:cNvPr id="3" name="Content Placeholder 2"/>
          <p:cNvSpPr>
            <a:spLocks noGrp="1"/>
          </p:cNvSpPr>
          <p:nvPr>
            <p:ph idx="1"/>
          </p:nvPr>
        </p:nvSpPr>
        <p:spPr>
          <a:xfrm>
            <a:off x="5750" y="1219200"/>
            <a:ext cx="8985849" cy="5638800"/>
          </a:xfrm>
        </p:spPr>
        <p:txBody>
          <a:bodyPr>
            <a:normAutofit/>
          </a:bodyPr>
          <a:lstStyle/>
          <a:p>
            <a:pPr algn="just"/>
            <a:r>
              <a:rPr lang="en-US" sz="5600" dirty="0">
                <a:effectLst>
                  <a:outerShdw blurRad="38100" dist="38100" dir="2700000" algn="tl">
                    <a:srgbClr val="000000">
                      <a:alpha val="43137"/>
                    </a:srgbClr>
                  </a:outerShdw>
                </a:effectLst>
              </a:rPr>
              <a:t>Then he opened his mouth in blasphemy against God, to blaspheme His name, His tabernacle, and those who dwell in heaven.</a:t>
            </a:r>
            <a:endParaRPr lang="en-US" sz="56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4536273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8458200" cy="1142682"/>
          </a:xfrm>
        </p:spPr>
        <p:txBody>
          <a:bodyPr>
            <a:normAutofit/>
          </a:bodyPr>
          <a:lstStyle/>
          <a:p>
            <a:r>
              <a:rPr lang="en-US" sz="6000" dirty="0" smtClean="0"/>
              <a:t>Revelation 13:7</a:t>
            </a:r>
            <a:endParaRPr lang="en-US" sz="6000" dirty="0"/>
          </a:p>
        </p:txBody>
      </p:sp>
      <p:sp>
        <p:nvSpPr>
          <p:cNvPr id="3" name="Content Placeholder 2"/>
          <p:cNvSpPr>
            <a:spLocks noGrp="1"/>
          </p:cNvSpPr>
          <p:nvPr>
            <p:ph idx="1"/>
          </p:nvPr>
        </p:nvSpPr>
        <p:spPr>
          <a:xfrm>
            <a:off x="0" y="1295400"/>
            <a:ext cx="8991600" cy="5562600"/>
          </a:xfrm>
        </p:spPr>
        <p:txBody>
          <a:bodyPr>
            <a:normAutofit/>
          </a:bodyPr>
          <a:lstStyle/>
          <a:p>
            <a:pPr algn="just"/>
            <a:r>
              <a:rPr lang="en-US" sz="5600" dirty="0">
                <a:effectLst>
                  <a:outerShdw blurRad="38100" dist="38100" dir="2700000" algn="tl">
                    <a:srgbClr val="000000">
                      <a:alpha val="43137"/>
                    </a:srgbClr>
                  </a:outerShdw>
                </a:effectLst>
              </a:rPr>
              <a:t>It was granted to him to make war with the saints and to overcome them. And authority was given him over every tribe, tongue, and nation.</a:t>
            </a:r>
            <a:endParaRPr lang="en-US" sz="56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6084939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8382000" cy="1142682"/>
          </a:xfrm>
        </p:spPr>
        <p:txBody>
          <a:bodyPr>
            <a:normAutofit/>
          </a:bodyPr>
          <a:lstStyle/>
          <a:p>
            <a:r>
              <a:rPr lang="en-US" sz="6000" dirty="0" smtClean="0"/>
              <a:t>Revelation 13:8</a:t>
            </a:r>
            <a:endParaRPr lang="en-US" sz="6000" dirty="0"/>
          </a:p>
        </p:txBody>
      </p:sp>
      <p:sp>
        <p:nvSpPr>
          <p:cNvPr id="3" name="Content Placeholder 2"/>
          <p:cNvSpPr>
            <a:spLocks noGrp="1"/>
          </p:cNvSpPr>
          <p:nvPr>
            <p:ph idx="1"/>
          </p:nvPr>
        </p:nvSpPr>
        <p:spPr>
          <a:xfrm>
            <a:off x="0" y="1295400"/>
            <a:ext cx="8915400" cy="5486400"/>
          </a:xfrm>
        </p:spPr>
        <p:txBody>
          <a:bodyPr>
            <a:noAutofit/>
          </a:bodyPr>
          <a:lstStyle/>
          <a:p>
            <a:pPr algn="just"/>
            <a:r>
              <a:rPr lang="en-US" sz="5400" dirty="0">
                <a:effectLst>
                  <a:outerShdw blurRad="38100" dist="38100" dir="2700000" algn="tl">
                    <a:srgbClr val="000000">
                      <a:alpha val="43137"/>
                    </a:srgbClr>
                  </a:outerShdw>
                </a:effectLst>
              </a:rPr>
              <a:t>All who dwell on the earth will worship him, whose names have not been written in the Book of Life of the Lamb slain from the foundation of the world.</a:t>
            </a:r>
            <a:endParaRPr lang="en-US" sz="54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58141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8458200" cy="1142682"/>
          </a:xfrm>
        </p:spPr>
        <p:txBody>
          <a:bodyPr>
            <a:normAutofit/>
          </a:bodyPr>
          <a:lstStyle/>
          <a:p>
            <a:r>
              <a:rPr lang="en-US" sz="6000" dirty="0" smtClean="0"/>
              <a:t>Revelation 13:9</a:t>
            </a:r>
            <a:endParaRPr lang="en-US" sz="6000" dirty="0"/>
          </a:p>
        </p:txBody>
      </p:sp>
      <p:sp>
        <p:nvSpPr>
          <p:cNvPr id="3" name="Content Placeholder 2"/>
          <p:cNvSpPr>
            <a:spLocks noGrp="1"/>
          </p:cNvSpPr>
          <p:nvPr>
            <p:ph idx="1"/>
          </p:nvPr>
        </p:nvSpPr>
        <p:spPr>
          <a:xfrm>
            <a:off x="0" y="1295400"/>
            <a:ext cx="8991600" cy="5562600"/>
          </a:xfrm>
        </p:spPr>
        <p:txBody>
          <a:bodyPr>
            <a:normAutofit/>
          </a:bodyPr>
          <a:lstStyle/>
          <a:p>
            <a:pPr algn="just"/>
            <a:r>
              <a:rPr lang="en-US" sz="5600" dirty="0">
                <a:effectLst>
                  <a:outerShdw blurRad="38100" dist="38100" dir="2700000" algn="tl">
                    <a:srgbClr val="000000">
                      <a:alpha val="43137"/>
                    </a:srgbClr>
                  </a:outerShdw>
                </a:effectLst>
              </a:rPr>
              <a:t>If anyone has an ear, let him hear.</a:t>
            </a:r>
            <a:endParaRPr lang="en-US" sz="56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3658387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8458200" cy="1142682"/>
          </a:xfrm>
        </p:spPr>
        <p:txBody>
          <a:bodyPr>
            <a:normAutofit/>
          </a:bodyPr>
          <a:lstStyle/>
          <a:p>
            <a:r>
              <a:rPr lang="en-US" sz="6000" dirty="0" smtClean="0"/>
              <a:t>Revelation 13:10</a:t>
            </a:r>
            <a:endParaRPr lang="en-US" sz="6000" dirty="0"/>
          </a:p>
        </p:txBody>
      </p:sp>
      <p:sp>
        <p:nvSpPr>
          <p:cNvPr id="3" name="Content Placeholder 2"/>
          <p:cNvSpPr>
            <a:spLocks noGrp="1"/>
          </p:cNvSpPr>
          <p:nvPr>
            <p:ph idx="1"/>
          </p:nvPr>
        </p:nvSpPr>
        <p:spPr>
          <a:xfrm>
            <a:off x="-17253" y="1324155"/>
            <a:ext cx="8991600" cy="5562600"/>
          </a:xfrm>
        </p:spPr>
        <p:txBody>
          <a:bodyPr>
            <a:noAutofit/>
          </a:bodyPr>
          <a:lstStyle/>
          <a:p>
            <a:pPr algn="just"/>
            <a:r>
              <a:rPr lang="en-US" sz="5300" dirty="0">
                <a:effectLst>
                  <a:outerShdw blurRad="38100" dist="38100" dir="2700000" algn="tl">
                    <a:srgbClr val="000000">
                      <a:alpha val="43137"/>
                    </a:srgbClr>
                  </a:outerShdw>
                </a:effectLst>
              </a:rPr>
              <a:t>He who leads into captivity shall go into captivity; he who kills with the sword must be killed with the sword. Here is the patience and the faith of the saints.</a:t>
            </a:r>
            <a:endParaRPr lang="en-US" sz="53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721370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3167069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ssential">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t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Essential</Template>
  <TotalTime>372</TotalTime>
  <Words>1076</Words>
  <Application>Microsoft Office PowerPoint</Application>
  <PresentationFormat>On-screen Show (4:3)</PresentationFormat>
  <Paragraphs>72</Paragraphs>
  <Slides>37</Slides>
  <Notes>0</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Essential</vt:lpstr>
      <vt:lpstr>Revelation 13:5-10</vt:lpstr>
      <vt:lpstr>Revelation 13:4</vt:lpstr>
      <vt:lpstr>Revelation 13:5</vt:lpstr>
      <vt:lpstr>Revelation 13:6</vt:lpstr>
      <vt:lpstr>Revelation 13:7</vt:lpstr>
      <vt:lpstr>Revelation 13:8</vt:lpstr>
      <vt:lpstr>Revelation 13:9</vt:lpstr>
      <vt:lpstr>Revelation 13:10</vt:lpstr>
      <vt:lpstr>PowerPoint Presentation</vt:lpstr>
      <vt:lpstr>Blasphemy (1):</vt:lpstr>
      <vt:lpstr>Blasphemy (2):</vt:lpstr>
      <vt:lpstr>Psalm 74:18</vt:lpstr>
      <vt:lpstr>Isaiah 52:5</vt:lpstr>
      <vt:lpstr>Revelation 16:9</vt:lpstr>
      <vt:lpstr>Revelation 16:11</vt:lpstr>
      <vt:lpstr>Revelation 16:21</vt:lpstr>
      <vt:lpstr>Matthew 26:65</vt:lpstr>
      <vt:lpstr>Revelation 13:1</vt:lpstr>
      <vt:lpstr>Revelation 13:2</vt:lpstr>
      <vt:lpstr>1 John 2:22</vt:lpstr>
      <vt:lpstr>2 Thessalonians 2:7</vt:lpstr>
      <vt:lpstr>2 Thessalonians 2:8</vt:lpstr>
      <vt:lpstr>Revelation 13:5</vt:lpstr>
      <vt:lpstr>Revelation 13:6</vt:lpstr>
      <vt:lpstr>PowerPoint Presentation</vt:lpstr>
      <vt:lpstr>PowerPoint Presentation</vt:lpstr>
      <vt:lpstr>PowerPoint Presentation</vt:lpstr>
      <vt:lpstr>Daniel 7:25</vt:lpstr>
      <vt:lpstr>Revelation 13:7</vt:lpstr>
      <vt:lpstr>Matthew 16:18</vt:lpstr>
      <vt:lpstr>Acts 1:8</vt:lpstr>
      <vt:lpstr>Revelation 13:8</vt:lpstr>
      <vt:lpstr>Revelation 3:5</vt:lpstr>
      <vt:lpstr>Ezekiel 33:11</vt:lpstr>
      <vt:lpstr>Revelation 13:9</vt:lpstr>
      <vt:lpstr>Revelation 13:10</vt:lpstr>
      <vt:lpstr>1 Corinthians 15:58</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Revelation 13:5-10</dc:title>
  <dc:creator>Charlie</dc:creator>
  <cp:lastModifiedBy>Charlie</cp:lastModifiedBy>
  <cp:revision>9</cp:revision>
  <dcterms:created xsi:type="dcterms:W3CDTF">2013-11-13T17:37:09Z</dcterms:created>
  <dcterms:modified xsi:type="dcterms:W3CDTF">2013-11-13T23:49:19Z</dcterms:modified>
</cp:coreProperties>
</file>