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6" r:id="rId33"/>
    <p:sldId id="288" r:id="rId34"/>
    <p:sldId id="289" r:id="rId35"/>
    <p:sldId id="290" r:id="rId36"/>
    <p:sldId id="291" r:id="rId37"/>
    <p:sldId id="292" r:id="rId38"/>
    <p:sldId id="293" r:id="rId39"/>
    <p:sldId id="295" r:id="rId40"/>
    <p:sldId id="294" r:id="rId41"/>
    <p:sldId id="296" r:id="rId42"/>
    <p:sldId id="297" r:id="rId43"/>
    <p:sldId id="298" r:id="rId44"/>
    <p:sldId id="299" r:id="rId45"/>
    <p:sldId id="301" r:id="rId46"/>
    <p:sldId id="300" r:id="rId47"/>
    <p:sldId id="302" r:id="rId48"/>
    <p:sldId id="303" r:id="rId49"/>
    <p:sldId id="304" r:id="rId50"/>
    <p:sldId id="305" r:id="rId51"/>
    <p:sldId id="306"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8E8CCA0-E79C-4DCF-A653-C5FEC5D111B7}" type="datetimeFigureOut">
              <a:rPr lang="en-US" smtClean="0"/>
              <a:t>11/6/2013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D26FF2E-0761-41B7-B9A2-9779147CF45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E8CCA0-E79C-4DCF-A653-C5FEC5D111B7}" type="datetimeFigureOut">
              <a:rPr lang="en-US" smtClean="0"/>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6FF2E-0761-41B7-B9A2-9779147CF4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E8CCA0-E79C-4DCF-A653-C5FEC5D111B7}" type="datetimeFigureOut">
              <a:rPr lang="en-US" smtClean="0"/>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6FF2E-0761-41B7-B9A2-9779147CF45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E8CCA0-E79C-4DCF-A653-C5FEC5D111B7}" type="datetimeFigureOut">
              <a:rPr lang="en-US" smtClean="0"/>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6FF2E-0761-41B7-B9A2-9779147CF45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8E8CCA0-E79C-4DCF-A653-C5FEC5D111B7}" type="datetimeFigureOut">
              <a:rPr lang="en-US" smtClean="0"/>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6FF2E-0761-41B7-B9A2-9779147CF45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E8CCA0-E79C-4DCF-A653-C5FEC5D111B7}" type="datetimeFigureOut">
              <a:rPr lang="en-US" smtClean="0"/>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6FF2E-0761-41B7-B9A2-9779147CF45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E8CCA0-E79C-4DCF-A653-C5FEC5D111B7}" type="datetimeFigureOut">
              <a:rPr lang="en-US" smtClean="0"/>
              <a:t>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26FF2E-0761-41B7-B9A2-9779147CF45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8E8CCA0-E79C-4DCF-A653-C5FEC5D111B7}" type="datetimeFigureOut">
              <a:rPr lang="en-US" smtClean="0"/>
              <a:t>11/6/2013</a:t>
            </a:fld>
            <a:endParaRPr lang="en-US"/>
          </a:p>
        </p:txBody>
      </p:sp>
      <p:sp>
        <p:nvSpPr>
          <p:cNvPr id="8" name="Slide Number Placeholder 7"/>
          <p:cNvSpPr>
            <a:spLocks noGrp="1"/>
          </p:cNvSpPr>
          <p:nvPr>
            <p:ph type="sldNum" sz="quarter" idx="11"/>
          </p:nvPr>
        </p:nvSpPr>
        <p:spPr/>
        <p:txBody>
          <a:bodyPr/>
          <a:lstStyle/>
          <a:p>
            <a:fld id="{AD26FF2E-0761-41B7-B9A2-9779147CF45D}"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8CCA0-E79C-4DCF-A653-C5FEC5D111B7}" type="datetimeFigureOut">
              <a:rPr lang="en-US" smtClean="0"/>
              <a:t>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26FF2E-0761-41B7-B9A2-9779147CF45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E8CCA0-E79C-4DCF-A653-C5FEC5D111B7}" type="datetimeFigureOut">
              <a:rPr lang="en-US" smtClean="0"/>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AD26FF2E-0761-41B7-B9A2-9779147CF45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78E8CCA0-E79C-4DCF-A653-C5FEC5D111B7}" type="datetimeFigureOut">
              <a:rPr lang="en-US" smtClean="0"/>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6FF2E-0761-41B7-B9A2-9779147CF45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8E8CCA0-E79C-4DCF-A653-C5FEC5D111B7}" type="datetimeFigureOut">
              <a:rPr lang="en-US" smtClean="0"/>
              <a:t>11/6/2013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D26FF2E-0761-41B7-B9A2-9779147CF45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Autofit/>
          </a:bodyPr>
          <a:lstStyle/>
          <a:p>
            <a:r>
              <a:rPr lang="en-US" sz="8000" dirty="0" smtClean="0"/>
              <a:t>Revelation </a:t>
            </a:r>
            <a:r>
              <a:rPr lang="en-US" sz="8000" dirty="0" smtClean="0"/>
              <a:t>13:3-5</a:t>
            </a:r>
            <a:endParaRPr lang="en-US" sz="8000" dirty="0"/>
          </a:p>
        </p:txBody>
      </p:sp>
      <p:sp>
        <p:nvSpPr>
          <p:cNvPr id="3" name="Subtitle 2"/>
          <p:cNvSpPr>
            <a:spLocks noGrp="1"/>
          </p:cNvSpPr>
          <p:nvPr>
            <p:ph type="subTitle" idx="1"/>
          </p:nvPr>
        </p:nvSpPr>
        <p:spPr>
          <a:xfrm>
            <a:off x="76200" y="914400"/>
            <a:ext cx="8991600" cy="2383012"/>
          </a:xfrm>
        </p:spPr>
        <p:txBody>
          <a:bodyPr>
            <a:noAutofit/>
          </a:bodyPr>
          <a:lstStyle/>
          <a:p>
            <a:r>
              <a:rPr lang="en-US" sz="4700" b="1" dirty="0" smtClean="0">
                <a:effectLst>
                  <a:outerShdw blurRad="38100" dist="38100" dir="2700000" algn="tl">
                    <a:srgbClr val="000000">
                      <a:alpha val="43137"/>
                    </a:srgbClr>
                  </a:outerShdw>
                </a:effectLst>
              </a:rPr>
              <a:t>Wednesday, November 6, 2013</a:t>
            </a:r>
          </a:p>
          <a:p>
            <a:r>
              <a:rPr lang="en-US" sz="4700" b="1" dirty="0" smtClean="0">
                <a:effectLst>
                  <a:outerShdw blurRad="38100" dist="38100" dir="2700000" algn="tl">
                    <a:srgbClr val="000000">
                      <a:alpha val="43137"/>
                    </a:srgbClr>
                  </a:outerShdw>
                </a:effectLst>
              </a:rPr>
              <a:t>Calvary Chapel of El Paso</a:t>
            </a:r>
            <a:endParaRPr lang="en-US" sz="4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37683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13:9</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If anyone has an ear, let him hear.</a:t>
            </a:r>
          </a:p>
        </p:txBody>
      </p:sp>
    </p:spTree>
    <p:extLst>
      <p:ext uri="{BB962C8B-B14F-4D97-AF65-F5344CB8AC3E}">
        <p14:creationId xmlns:p14="http://schemas.microsoft.com/office/powerpoint/2010/main" val="3877340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13:10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300" b="1" dirty="0">
                <a:effectLst>
                  <a:outerShdw blurRad="38100" dist="38100" dir="2700000" algn="tl">
                    <a:srgbClr val="000000">
                      <a:alpha val="43137"/>
                    </a:srgbClr>
                  </a:outerShdw>
                </a:effectLst>
              </a:rPr>
              <a:t>He who leads into captivity shall go into captivity; he who kills with the sword must be killed with the sword. Here is the patience and the faith of the saints.</a:t>
            </a:r>
          </a:p>
        </p:txBody>
      </p:sp>
    </p:spTree>
    <p:extLst>
      <p:ext uri="{BB962C8B-B14F-4D97-AF65-F5344CB8AC3E}">
        <p14:creationId xmlns:p14="http://schemas.microsoft.com/office/powerpoint/2010/main" val="4189411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88915"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4642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2 Corinthians 11:13</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For such </a:t>
            </a:r>
            <a:r>
              <a:rPr lang="en-US" sz="5700" b="1" i="1" dirty="0">
                <a:effectLst>
                  <a:outerShdw blurRad="38100" dist="38100" dir="2700000" algn="tl">
                    <a:srgbClr val="000000">
                      <a:alpha val="43137"/>
                    </a:srgbClr>
                  </a:outerShdw>
                </a:effectLst>
              </a:rPr>
              <a:t>are</a:t>
            </a:r>
            <a:r>
              <a:rPr lang="en-US" sz="5700" b="1" dirty="0">
                <a:effectLst>
                  <a:outerShdw blurRad="38100" dist="38100" dir="2700000" algn="tl">
                    <a:srgbClr val="000000">
                      <a:alpha val="43137"/>
                    </a:srgbClr>
                  </a:outerShdw>
                </a:effectLst>
              </a:rPr>
              <a:t> false apostles, deceitful workers, transforming themselves into apostles of Christ.</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46700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2 Corinthians 11:14</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And no wonder! For Satan himself transforms himself into an angel of light.</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65597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2 Corinthians 11:15</a:t>
            </a:r>
            <a:endParaRPr lang="en-US" sz="7200" dirty="0"/>
          </a:p>
        </p:txBody>
      </p:sp>
      <p:sp>
        <p:nvSpPr>
          <p:cNvPr id="3" name="Content Placeholder 2"/>
          <p:cNvSpPr>
            <a:spLocks noGrp="1"/>
          </p:cNvSpPr>
          <p:nvPr>
            <p:ph idx="1"/>
          </p:nvPr>
        </p:nvSpPr>
        <p:spPr>
          <a:xfrm>
            <a:off x="0" y="1600200"/>
            <a:ext cx="9144000"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Therefore </a:t>
            </a:r>
            <a:r>
              <a:rPr lang="en-US" sz="5300" b="1" i="1" dirty="0">
                <a:effectLst>
                  <a:outerShdw blurRad="38100" dist="38100" dir="2700000" algn="tl">
                    <a:srgbClr val="000000">
                      <a:alpha val="43137"/>
                    </a:srgbClr>
                  </a:outerShdw>
                </a:effectLst>
              </a:rPr>
              <a:t>it is</a:t>
            </a:r>
            <a:r>
              <a:rPr lang="en-US" sz="5300" b="1" dirty="0">
                <a:effectLst>
                  <a:outerShdw blurRad="38100" dist="38100" dir="2700000" algn="tl">
                    <a:srgbClr val="000000">
                      <a:alpha val="43137"/>
                    </a:srgbClr>
                  </a:outerShdw>
                </a:effectLst>
              </a:rPr>
              <a:t> no great thing if his ministers also transform themselves into ministers of righteousness, whose end will be according to their works.</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89329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2 Thessalonians 2:9</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The coming of the </a:t>
            </a:r>
            <a:r>
              <a:rPr lang="en-US" sz="5700" b="1" i="1" dirty="0">
                <a:effectLst>
                  <a:outerShdw blurRad="38100" dist="38100" dir="2700000" algn="tl">
                    <a:srgbClr val="000000">
                      <a:alpha val="43137"/>
                    </a:srgbClr>
                  </a:outerShdw>
                </a:effectLst>
              </a:rPr>
              <a:t>lawless one</a:t>
            </a:r>
            <a:r>
              <a:rPr lang="en-US" sz="5700" b="1" dirty="0">
                <a:effectLst>
                  <a:outerShdw blurRad="38100" dist="38100" dir="2700000" algn="tl">
                    <a:srgbClr val="000000">
                      <a:alpha val="43137"/>
                    </a:srgbClr>
                  </a:outerShdw>
                </a:effectLst>
              </a:rPr>
              <a:t> is according to the working of Satan, with all power, signs, and lying wonders,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0993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000" dirty="0" smtClean="0"/>
              <a:t>2 Thessalonians 2:10</a:t>
            </a:r>
            <a:endParaRPr lang="en-US" sz="7000" dirty="0"/>
          </a:p>
        </p:txBody>
      </p:sp>
      <p:sp>
        <p:nvSpPr>
          <p:cNvPr id="3" name="Content Placeholder 2"/>
          <p:cNvSpPr>
            <a:spLocks noGrp="1"/>
          </p:cNvSpPr>
          <p:nvPr>
            <p:ph idx="1"/>
          </p:nvPr>
        </p:nvSpPr>
        <p:spPr>
          <a:xfrm>
            <a:off x="0" y="1600200"/>
            <a:ext cx="9144000" cy="5257800"/>
          </a:xfrm>
        </p:spPr>
        <p:txBody>
          <a:bodyPr>
            <a:noAutofit/>
          </a:bodyPr>
          <a:lstStyle/>
          <a:p>
            <a:pPr marL="36576" indent="0" algn="just">
              <a:buNone/>
            </a:pPr>
            <a:r>
              <a:rPr lang="en-US" sz="5700" b="1" dirty="0">
                <a:effectLst>
                  <a:outerShdw blurRad="38100" dist="38100" dir="2700000" algn="tl">
                    <a:srgbClr val="000000">
                      <a:alpha val="43137"/>
                    </a:srgbClr>
                  </a:outerShdw>
                </a:effectLst>
              </a:rPr>
              <a:t>and with all unrighteous deception among those who perish, because they did not receive the love of the truth, that they might be saved.</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8071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12:3</a:t>
            </a:r>
            <a:endParaRPr lang="en-US" sz="7200" dirty="0"/>
          </a:p>
        </p:txBody>
      </p:sp>
      <p:sp>
        <p:nvSpPr>
          <p:cNvPr id="3" name="Content Placeholder 2"/>
          <p:cNvSpPr>
            <a:spLocks noGrp="1"/>
          </p:cNvSpPr>
          <p:nvPr>
            <p:ph idx="1"/>
          </p:nvPr>
        </p:nvSpPr>
        <p:spPr>
          <a:xfrm>
            <a:off x="0" y="1600200"/>
            <a:ext cx="9144000" cy="5257800"/>
          </a:xfrm>
        </p:spPr>
        <p:txBody>
          <a:bodyPr>
            <a:noAutofit/>
          </a:bodyPr>
          <a:lstStyle/>
          <a:p>
            <a:pPr marL="36576" indent="0" algn="just">
              <a:buNone/>
            </a:pPr>
            <a:r>
              <a:rPr lang="en-US" sz="5400" b="1" dirty="0">
                <a:effectLst>
                  <a:outerShdw blurRad="38100" dist="38100" dir="2700000" algn="tl">
                    <a:srgbClr val="000000">
                      <a:alpha val="43137"/>
                    </a:srgbClr>
                  </a:outerShdw>
                </a:effectLst>
              </a:rPr>
              <a:t>And another sign appeared in heaven: behold, a great, fiery red dragon having seven heads and ten horns, and seven diadems on his heads.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163555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Daniel 7:8a</a:t>
            </a:r>
            <a:endParaRPr lang="en-US" sz="7200" dirty="0"/>
          </a:p>
        </p:txBody>
      </p:sp>
      <p:sp>
        <p:nvSpPr>
          <p:cNvPr id="3" name="Content Placeholder 2"/>
          <p:cNvSpPr>
            <a:spLocks noGrp="1"/>
          </p:cNvSpPr>
          <p:nvPr>
            <p:ph idx="1"/>
          </p:nvPr>
        </p:nvSpPr>
        <p:spPr>
          <a:xfrm>
            <a:off x="0" y="1143000"/>
            <a:ext cx="9144000" cy="5715000"/>
          </a:xfrm>
        </p:spPr>
        <p:txBody>
          <a:bodyPr>
            <a:noAutofit/>
          </a:bodyPr>
          <a:lstStyle/>
          <a:p>
            <a:pPr marL="36576" indent="0" algn="just">
              <a:buNone/>
            </a:pPr>
            <a:r>
              <a:rPr lang="en-US" sz="5300" b="1" dirty="0">
                <a:effectLst>
                  <a:outerShdw blurRad="38100" dist="38100" dir="2700000" algn="tl">
                    <a:srgbClr val="000000">
                      <a:alpha val="43137"/>
                    </a:srgbClr>
                  </a:outerShdw>
                </a:effectLst>
              </a:rPr>
              <a:t>I was considering the horns, and there was </a:t>
            </a:r>
            <a:r>
              <a:rPr lang="en-US" sz="5300" b="1" i="1" u="sng" dirty="0">
                <a:effectLst>
                  <a:outerShdw blurRad="38100" dist="38100" dir="2700000" algn="tl">
                    <a:srgbClr val="000000">
                      <a:alpha val="43137"/>
                    </a:srgbClr>
                  </a:outerShdw>
                </a:effectLst>
              </a:rPr>
              <a:t>another horn, a little one</a:t>
            </a:r>
            <a:r>
              <a:rPr lang="en-US" sz="5300" b="1" dirty="0">
                <a:effectLst>
                  <a:outerShdw blurRad="38100" dist="38100" dir="2700000" algn="tl">
                    <a:srgbClr val="000000">
                      <a:alpha val="43137"/>
                    </a:srgbClr>
                  </a:outerShdw>
                </a:effectLst>
              </a:rPr>
              <a:t>, coming up among them, before whom three of the first horns were plucked out by the roots. </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35942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13:1</a:t>
            </a:r>
            <a:endParaRPr lang="en-US" sz="7200" dirty="0"/>
          </a:p>
        </p:txBody>
      </p:sp>
      <p:sp>
        <p:nvSpPr>
          <p:cNvPr id="3" name="Content Placeholder 2"/>
          <p:cNvSpPr>
            <a:spLocks noGrp="1"/>
          </p:cNvSpPr>
          <p:nvPr>
            <p:ph idx="1"/>
          </p:nvPr>
        </p:nvSpPr>
        <p:spPr>
          <a:xfrm>
            <a:off x="0" y="1066800"/>
            <a:ext cx="9144000" cy="5791200"/>
          </a:xfrm>
        </p:spPr>
        <p:txBody>
          <a:bodyPr>
            <a:noAutofit/>
          </a:bodyPr>
          <a:lstStyle/>
          <a:p>
            <a:pPr marL="36576" indent="0" algn="just">
              <a:buNone/>
            </a:pPr>
            <a:r>
              <a:rPr lang="en-US" sz="5200" b="1" dirty="0">
                <a:effectLst>
                  <a:outerShdw blurRad="38100" dist="38100" dir="2700000" algn="tl">
                    <a:srgbClr val="000000">
                      <a:alpha val="43137"/>
                    </a:srgbClr>
                  </a:outerShdw>
                </a:effectLst>
              </a:rPr>
              <a:t>Then I stood on the sand of the sea. And I saw a beast rising up out of the sea, having seven heads and ten horns, and on his horns ten crowns, and on his heads a blasphemous name.</a:t>
            </a:r>
          </a:p>
        </p:txBody>
      </p:sp>
    </p:spTree>
    <p:extLst>
      <p:ext uri="{BB962C8B-B14F-4D97-AF65-F5344CB8AC3E}">
        <p14:creationId xmlns:p14="http://schemas.microsoft.com/office/powerpoint/2010/main" val="42304285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7:8b</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500" b="1" dirty="0">
                <a:effectLst>
                  <a:outerShdw blurRad="38100" dist="38100" dir="2700000" algn="tl">
                    <a:srgbClr val="000000">
                      <a:alpha val="43137"/>
                    </a:srgbClr>
                  </a:outerShdw>
                </a:effectLst>
              </a:rPr>
              <a:t>And there, in this horn, </a:t>
            </a:r>
            <a:r>
              <a:rPr lang="en-US" sz="5500" b="1" i="1" dirty="0">
                <a:effectLst>
                  <a:outerShdw blurRad="38100" dist="38100" dir="2700000" algn="tl">
                    <a:srgbClr val="000000">
                      <a:alpha val="43137"/>
                    </a:srgbClr>
                  </a:outerShdw>
                </a:effectLst>
              </a:rPr>
              <a:t>were</a:t>
            </a:r>
            <a:r>
              <a:rPr lang="en-US" sz="5500" b="1" dirty="0">
                <a:effectLst>
                  <a:outerShdw blurRad="38100" dist="38100" dir="2700000" algn="tl">
                    <a:srgbClr val="000000">
                      <a:alpha val="43137"/>
                    </a:srgbClr>
                  </a:outerShdw>
                </a:effectLst>
              </a:rPr>
              <a:t> eyes like the </a:t>
            </a:r>
            <a:r>
              <a:rPr lang="en-US" sz="5500" b="1" i="1" u="sng" dirty="0">
                <a:effectLst>
                  <a:outerShdw blurRad="38100" dist="38100" dir="2700000" algn="tl">
                    <a:srgbClr val="000000">
                      <a:alpha val="43137"/>
                    </a:srgbClr>
                  </a:outerShdw>
                </a:effectLst>
              </a:rPr>
              <a:t>eyes of a man</a:t>
            </a:r>
            <a:r>
              <a:rPr lang="en-US" sz="5500" b="1" dirty="0">
                <a:effectLst>
                  <a:outerShdw blurRad="38100" dist="38100" dir="2700000" algn="tl">
                    <a:srgbClr val="000000">
                      <a:alpha val="43137"/>
                    </a:srgbClr>
                  </a:outerShdw>
                </a:effectLst>
              </a:rPr>
              <a:t>, and </a:t>
            </a:r>
            <a:r>
              <a:rPr lang="en-US" sz="5500" b="1" i="1" u="sng" dirty="0">
                <a:effectLst>
                  <a:outerShdw blurRad="38100" dist="38100" dir="2700000" algn="tl">
                    <a:srgbClr val="000000">
                      <a:alpha val="43137"/>
                    </a:srgbClr>
                  </a:outerShdw>
                </a:effectLst>
              </a:rPr>
              <a:t>a mouth speaking pompous words</a:t>
            </a:r>
            <a:r>
              <a:rPr lang="en-US" sz="5500" b="1" dirty="0" smtClean="0">
                <a:effectLst>
                  <a:outerShdw blurRad="38100" dist="38100" dir="2700000" algn="tl">
                    <a:srgbClr val="000000">
                      <a:alpha val="43137"/>
                    </a:srgbClr>
                  </a:outerShdw>
                </a:effectLst>
              </a:rPr>
              <a:t>.</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433017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13"/>
            <a:ext cx="7467600" cy="1143000"/>
          </a:xfrm>
        </p:spPr>
        <p:txBody>
          <a:bodyPr>
            <a:noAutofit/>
          </a:bodyPr>
          <a:lstStyle/>
          <a:p>
            <a:r>
              <a:rPr lang="en-US" sz="7200" dirty="0" smtClean="0"/>
              <a:t>Revelation 13:2</a:t>
            </a:r>
            <a:endParaRPr lang="en-US" sz="7200" dirty="0"/>
          </a:p>
        </p:txBody>
      </p:sp>
      <p:sp>
        <p:nvSpPr>
          <p:cNvPr id="3" name="Content Placeholder 2"/>
          <p:cNvSpPr>
            <a:spLocks noGrp="1"/>
          </p:cNvSpPr>
          <p:nvPr>
            <p:ph idx="1"/>
          </p:nvPr>
        </p:nvSpPr>
        <p:spPr>
          <a:xfrm>
            <a:off x="0" y="1066800"/>
            <a:ext cx="9144000" cy="5791200"/>
          </a:xfrm>
        </p:spPr>
        <p:txBody>
          <a:bodyPr>
            <a:normAutofit/>
          </a:bodyPr>
          <a:lstStyle/>
          <a:p>
            <a:pPr marL="36576" indent="0" algn="just">
              <a:buNone/>
            </a:pPr>
            <a:r>
              <a:rPr lang="en-US" sz="5100" b="1" dirty="0">
                <a:effectLst>
                  <a:outerShdw blurRad="38100" dist="38100" dir="2700000" algn="tl">
                    <a:srgbClr val="000000">
                      <a:alpha val="43137"/>
                    </a:srgbClr>
                  </a:outerShdw>
                </a:effectLst>
              </a:rPr>
              <a:t>Now the beast which I saw was like a leopard, his feet were like </a:t>
            </a:r>
            <a:r>
              <a:rPr lang="en-US" sz="5100" b="1" i="1" dirty="0">
                <a:effectLst>
                  <a:outerShdw blurRad="38100" dist="38100" dir="2700000" algn="tl">
                    <a:srgbClr val="000000">
                      <a:alpha val="43137"/>
                    </a:srgbClr>
                  </a:outerShdw>
                </a:effectLst>
              </a:rPr>
              <a:t>the feet of</a:t>
            </a:r>
            <a:r>
              <a:rPr lang="en-US" sz="5100" b="1" dirty="0">
                <a:effectLst>
                  <a:outerShdw blurRad="38100" dist="38100" dir="2700000" algn="tl">
                    <a:srgbClr val="000000">
                      <a:alpha val="43137"/>
                    </a:srgbClr>
                  </a:outerShdw>
                </a:effectLst>
              </a:rPr>
              <a:t> a bear, and his mouth like the mouth of a lion. </a:t>
            </a:r>
            <a:r>
              <a:rPr lang="en-US" sz="5100" b="1" i="1" u="sng" dirty="0">
                <a:effectLst>
                  <a:outerShdw blurRad="38100" dist="38100" dir="2700000" algn="tl">
                    <a:srgbClr val="000000">
                      <a:alpha val="43137"/>
                    </a:srgbClr>
                  </a:outerShdw>
                </a:effectLst>
              </a:rPr>
              <a:t>The dragon gave him his power</a:t>
            </a:r>
            <a:r>
              <a:rPr lang="en-US" sz="5100" b="1" i="1" dirty="0">
                <a:effectLst>
                  <a:outerShdw blurRad="38100" dist="38100" dir="2700000" algn="tl">
                    <a:srgbClr val="000000">
                      <a:alpha val="43137"/>
                    </a:srgbClr>
                  </a:outerShdw>
                </a:effectLst>
              </a:rPr>
              <a:t>, </a:t>
            </a:r>
            <a:r>
              <a:rPr lang="en-US" sz="5100" b="1" i="1" u="sng" dirty="0">
                <a:effectLst>
                  <a:outerShdw blurRad="38100" dist="38100" dir="2700000" algn="tl">
                    <a:srgbClr val="000000">
                      <a:alpha val="43137"/>
                    </a:srgbClr>
                  </a:outerShdw>
                </a:effectLst>
              </a:rPr>
              <a:t>his throne</a:t>
            </a:r>
            <a:r>
              <a:rPr lang="en-US" sz="5100" b="1" i="1" dirty="0">
                <a:effectLst>
                  <a:outerShdw blurRad="38100" dist="38100" dir="2700000" algn="tl">
                    <a:srgbClr val="000000">
                      <a:alpha val="43137"/>
                    </a:srgbClr>
                  </a:outerShdw>
                </a:effectLst>
              </a:rPr>
              <a:t>, </a:t>
            </a:r>
            <a:r>
              <a:rPr lang="en-US" sz="5100" b="1" i="1" u="sng" dirty="0">
                <a:effectLst>
                  <a:outerShdw blurRad="38100" dist="38100" dir="2700000" algn="tl">
                    <a:srgbClr val="000000">
                      <a:alpha val="43137"/>
                    </a:srgbClr>
                  </a:outerShdw>
                </a:effectLst>
              </a:rPr>
              <a:t>and great authority</a:t>
            </a:r>
            <a:r>
              <a:rPr lang="en-US" sz="5100" b="1" dirty="0">
                <a:effectLst>
                  <a:outerShdw blurRad="38100" dist="38100" dir="2700000" algn="tl">
                    <a:srgbClr val="000000">
                      <a:alpha val="43137"/>
                    </a:srgbClr>
                  </a:outerShdw>
                </a:effectLst>
              </a:rPr>
              <a:t>.</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112254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4:5</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the devil, taking Him up on a high mountain, showed Him all the kingdoms of the world in a moment of time.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111766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4:6</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500" b="1" dirty="0">
                <a:effectLst>
                  <a:outerShdw blurRad="38100" dist="38100" dir="2700000" algn="tl">
                    <a:srgbClr val="000000">
                      <a:alpha val="43137"/>
                    </a:srgbClr>
                  </a:outerShdw>
                </a:effectLst>
              </a:rPr>
              <a:t>And the devil said to Him, "All this authority I will give You, and their glory; for </a:t>
            </a:r>
            <a:r>
              <a:rPr lang="en-US" sz="5500" b="1" i="1" dirty="0">
                <a:effectLst>
                  <a:outerShdw blurRad="38100" dist="38100" dir="2700000" algn="tl">
                    <a:srgbClr val="000000">
                      <a:alpha val="43137"/>
                    </a:srgbClr>
                  </a:outerShdw>
                </a:effectLst>
              </a:rPr>
              <a:t>this</a:t>
            </a:r>
            <a:r>
              <a:rPr lang="en-US" sz="5500" b="1" dirty="0">
                <a:effectLst>
                  <a:outerShdw blurRad="38100" dist="38100" dir="2700000" algn="tl">
                    <a:srgbClr val="000000">
                      <a:alpha val="43137"/>
                    </a:srgbClr>
                  </a:outerShdw>
                </a:effectLst>
              </a:rPr>
              <a:t> has been delivered to me, and I give it to whomever I wish.</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824687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4:7</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Therefore, if You will worship before me, all will be Yours."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48380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4:8</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Jesus answered and said to him, "Get behind Me, Satan! For it is written, </a:t>
            </a:r>
            <a:r>
              <a:rPr lang="en-US" sz="5400" b="1" i="1" dirty="0">
                <a:effectLst>
                  <a:outerShdw blurRad="38100" dist="38100" dir="2700000" algn="tl">
                    <a:srgbClr val="000000">
                      <a:alpha val="43137"/>
                    </a:srgbClr>
                  </a:outerShdw>
                </a:effectLst>
              </a:rPr>
              <a:t>'You shall worship the LORD your God, and Him only you shall serve.'"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160138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2:1</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And you </a:t>
            </a:r>
            <a:r>
              <a:rPr lang="en-US" sz="5700" b="1" i="1" dirty="0">
                <a:effectLst>
                  <a:outerShdw blurRad="38100" dist="38100" dir="2700000" algn="tl">
                    <a:srgbClr val="000000">
                      <a:alpha val="43137"/>
                    </a:srgbClr>
                  </a:outerShdw>
                </a:effectLst>
              </a:rPr>
              <a:t>He made alive,</a:t>
            </a:r>
            <a:r>
              <a:rPr lang="en-US" sz="5700" b="1" dirty="0">
                <a:effectLst>
                  <a:outerShdw blurRad="38100" dist="38100" dir="2700000" algn="tl">
                    <a:srgbClr val="000000">
                      <a:alpha val="43137"/>
                    </a:srgbClr>
                  </a:outerShdw>
                </a:effectLst>
              </a:rPr>
              <a:t> who were dead in trespasses and sins,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091699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Ephesians 2:2</a:t>
            </a:r>
            <a:endParaRPr lang="en-US" sz="7200" dirty="0"/>
          </a:p>
        </p:txBody>
      </p:sp>
      <p:sp>
        <p:nvSpPr>
          <p:cNvPr id="3" name="Content Placeholder 2"/>
          <p:cNvSpPr>
            <a:spLocks noGrp="1"/>
          </p:cNvSpPr>
          <p:nvPr>
            <p:ph idx="1"/>
          </p:nvPr>
        </p:nvSpPr>
        <p:spPr>
          <a:xfrm>
            <a:off x="-5752" y="1143000"/>
            <a:ext cx="9149751" cy="5715000"/>
          </a:xfrm>
        </p:spPr>
        <p:txBody>
          <a:bodyPr>
            <a:noAutofit/>
          </a:bodyPr>
          <a:lstStyle/>
          <a:p>
            <a:pPr marL="36576" indent="0" algn="just">
              <a:buNone/>
            </a:pPr>
            <a:r>
              <a:rPr lang="en-US" sz="5300" b="1" dirty="0">
                <a:effectLst>
                  <a:outerShdw blurRad="38100" dist="38100" dir="2700000" algn="tl">
                    <a:srgbClr val="000000">
                      <a:alpha val="43137"/>
                    </a:srgbClr>
                  </a:outerShdw>
                </a:effectLst>
              </a:rPr>
              <a:t>in which you once walked according to the course of this world, according to </a:t>
            </a:r>
            <a:r>
              <a:rPr lang="en-US" sz="5300" b="1" i="1" u="sng" dirty="0">
                <a:effectLst>
                  <a:outerShdw blurRad="38100" dist="38100" dir="2700000" algn="tl">
                    <a:srgbClr val="000000">
                      <a:alpha val="43137"/>
                    </a:srgbClr>
                  </a:outerShdw>
                </a:effectLst>
              </a:rPr>
              <a:t>the prince of the power of the air</a:t>
            </a:r>
            <a:r>
              <a:rPr lang="en-US" sz="5300" b="1" dirty="0">
                <a:effectLst>
                  <a:outerShdw blurRad="38100" dist="38100" dir="2700000" algn="tl">
                    <a:srgbClr val="000000">
                      <a:alpha val="43137"/>
                    </a:srgbClr>
                  </a:outerShdw>
                </a:effectLst>
              </a:rPr>
              <a:t>, the spirit who now works in the sons of disobedience,</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12547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John 5:19</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We know that we are of God, and the whole world lies </a:t>
            </a:r>
            <a:r>
              <a:rPr lang="en-US" sz="5700" b="1" i="1" dirty="0">
                <a:effectLst>
                  <a:outerShdw blurRad="38100" dist="38100" dir="2700000" algn="tl">
                    <a:srgbClr val="000000">
                      <a:alpha val="43137"/>
                    </a:srgbClr>
                  </a:outerShdw>
                </a:effectLst>
              </a:rPr>
              <a:t>under the sway of</a:t>
            </a:r>
            <a:r>
              <a:rPr lang="en-US" sz="5700" b="1" dirty="0">
                <a:effectLst>
                  <a:outerShdw blurRad="38100" dist="38100" dir="2700000" algn="tl">
                    <a:srgbClr val="000000">
                      <a:alpha val="43137"/>
                    </a:srgbClr>
                  </a:outerShdw>
                </a:effectLst>
              </a:rPr>
              <a:t> the wicked one.</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629381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2 Corinthians 4:3</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But even if our gospel is veiled, it is veiled to those who are perishing,</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37670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13:2</a:t>
            </a:r>
            <a:endParaRPr lang="en-US" sz="7200" dirty="0"/>
          </a:p>
        </p:txBody>
      </p:sp>
      <p:sp>
        <p:nvSpPr>
          <p:cNvPr id="3" name="Content Placeholder 2"/>
          <p:cNvSpPr>
            <a:spLocks noGrp="1"/>
          </p:cNvSpPr>
          <p:nvPr>
            <p:ph idx="1"/>
          </p:nvPr>
        </p:nvSpPr>
        <p:spPr>
          <a:xfrm>
            <a:off x="0" y="1066800"/>
            <a:ext cx="9144000" cy="5791200"/>
          </a:xfrm>
        </p:spPr>
        <p:txBody>
          <a:bodyPr>
            <a:normAutofit/>
          </a:bodyPr>
          <a:lstStyle/>
          <a:p>
            <a:pPr marL="36576" indent="0" algn="just">
              <a:buNone/>
            </a:pPr>
            <a:r>
              <a:rPr lang="en-US" sz="5200" b="1" dirty="0">
                <a:effectLst>
                  <a:outerShdw blurRad="38100" dist="38100" dir="2700000" algn="tl">
                    <a:srgbClr val="000000">
                      <a:alpha val="43137"/>
                    </a:srgbClr>
                  </a:outerShdw>
                </a:effectLst>
              </a:rPr>
              <a:t>Now the beast which I saw was like a leopard, his feet were like </a:t>
            </a:r>
            <a:r>
              <a:rPr lang="en-US" sz="5200" b="1" i="1" dirty="0">
                <a:effectLst>
                  <a:outerShdw blurRad="38100" dist="38100" dir="2700000" algn="tl">
                    <a:srgbClr val="000000">
                      <a:alpha val="43137"/>
                    </a:srgbClr>
                  </a:outerShdw>
                </a:effectLst>
              </a:rPr>
              <a:t>the feet of</a:t>
            </a:r>
            <a:r>
              <a:rPr lang="en-US" sz="5200" b="1" dirty="0">
                <a:effectLst>
                  <a:outerShdw blurRad="38100" dist="38100" dir="2700000" algn="tl">
                    <a:srgbClr val="000000">
                      <a:alpha val="43137"/>
                    </a:srgbClr>
                  </a:outerShdw>
                </a:effectLst>
              </a:rPr>
              <a:t> a bear, and his mouth like the mouth of a lion. The dragon gave him his power, his throne, and great authority.</a:t>
            </a:r>
          </a:p>
        </p:txBody>
      </p:sp>
    </p:spTree>
    <p:extLst>
      <p:ext uri="{BB962C8B-B14F-4D97-AF65-F5344CB8AC3E}">
        <p14:creationId xmlns:p14="http://schemas.microsoft.com/office/powerpoint/2010/main" val="1269766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2 Corinthians 4:4</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300" b="1" dirty="0">
                <a:effectLst>
                  <a:outerShdw blurRad="38100" dist="38100" dir="2700000" algn="tl">
                    <a:srgbClr val="000000">
                      <a:alpha val="43137"/>
                    </a:srgbClr>
                  </a:outerShdw>
                </a:effectLst>
              </a:rPr>
              <a:t>whose minds the god of this age has blinded, who do not believe, lest the light of the gospel of the glory of Christ, who is the image of God, should shine on them.</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720164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13:3</a:t>
            </a:r>
            <a:endParaRPr lang="en-US" sz="7200" dirty="0"/>
          </a:p>
        </p:txBody>
      </p:sp>
      <p:sp>
        <p:nvSpPr>
          <p:cNvPr id="3" name="Content Placeholder 2"/>
          <p:cNvSpPr>
            <a:spLocks noGrp="1"/>
          </p:cNvSpPr>
          <p:nvPr>
            <p:ph idx="1"/>
          </p:nvPr>
        </p:nvSpPr>
        <p:spPr>
          <a:xfrm>
            <a:off x="8626" y="1600200"/>
            <a:ext cx="913537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a:t>
            </a:r>
            <a:r>
              <a:rPr lang="en-US" sz="5400" b="1" i="1" dirty="0">
                <a:effectLst>
                  <a:outerShdw blurRad="38100" dist="38100" dir="2700000" algn="tl">
                    <a:srgbClr val="000000">
                      <a:alpha val="43137"/>
                    </a:srgbClr>
                  </a:outerShdw>
                </a:effectLst>
              </a:rPr>
              <a:t>I saw</a:t>
            </a:r>
            <a:r>
              <a:rPr lang="en-US" sz="5400" b="1" dirty="0">
                <a:effectLst>
                  <a:outerShdw blurRad="38100" dist="38100" dir="2700000" algn="tl">
                    <a:srgbClr val="000000">
                      <a:alpha val="43137"/>
                    </a:srgbClr>
                  </a:outerShdw>
                </a:effectLst>
              </a:rPr>
              <a:t> one of his heads as if it had been mortally wounded, and his deadly wound was healed. And all the world marveled and followed the beast.</a:t>
            </a:r>
          </a:p>
        </p:txBody>
      </p:sp>
    </p:spTree>
    <p:extLst>
      <p:ext uri="{BB962C8B-B14F-4D97-AF65-F5344CB8AC3E}">
        <p14:creationId xmlns:p14="http://schemas.microsoft.com/office/powerpoint/2010/main" val="14308829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5:6a</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300" b="1" dirty="0">
                <a:effectLst>
                  <a:outerShdw blurRad="38100" dist="38100" dir="2700000" algn="tl">
                    <a:srgbClr val="000000">
                      <a:alpha val="43137"/>
                    </a:srgbClr>
                  </a:outerShdw>
                </a:effectLst>
              </a:rPr>
              <a:t>And I looked, and behold, in the midst of the throne and of the four living creatures, and in the midst of the elders, stood a Lamb </a:t>
            </a:r>
            <a:r>
              <a:rPr lang="en-US" sz="5300" b="1" i="1" u="sng" dirty="0">
                <a:effectLst>
                  <a:outerShdw blurRad="38100" dist="38100" dir="2700000" algn="tl">
                    <a:srgbClr val="000000">
                      <a:alpha val="43137"/>
                    </a:srgbClr>
                  </a:outerShdw>
                </a:effectLst>
              </a:rPr>
              <a:t>as though it had been slain</a:t>
            </a:r>
            <a:r>
              <a:rPr lang="en-US" sz="5300" b="1" dirty="0">
                <a:effectLst>
                  <a:outerShdw blurRad="38100" dist="38100" dir="2700000" algn="tl">
                    <a:srgbClr val="000000">
                      <a:alpha val="43137"/>
                    </a:srgbClr>
                  </a:outerShdw>
                </a:effectLst>
              </a:rPr>
              <a:t>, </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096157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5:6b</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having seven horns and seven eyes, which are the seven Spirits of God sent out into all the earth</a:t>
            </a:r>
            <a:r>
              <a:rPr lang="en-US" sz="5700" b="1" dirty="0" smtClean="0">
                <a:effectLst>
                  <a:outerShdw blurRad="38100" dist="38100" dir="2700000" algn="tl">
                    <a:srgbClr val="000000">
                      <a:alpha val="43137"/>
                    </a:srgbClr>
                  </a:outerShdw>
                </a:effectLst>
              </a:rPr>
              <a:t>.</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22798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Zechariah 11:15</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And the LORD said to me, "Next, take for yourself the implements of a foolish shepherd.</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218846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Zechariah 11:16</a:t>
            </a:r>
            <a:endParaRPr lang="en-US" sz="7200" dirty="0"/>
          </a:p>
        </p:txBody>
      </p:sp>
      <p:sp>
        <p:nvSpPr>
          <p:cNvPr id="3" name="Content Placeholder 2"/>
          <p:cNvSpPr>
            <a:spLocks noGrp="1"/>
          </p:cNvSpPr>
          <p:nvPr>
            <p:ph idx="1"/>
          </p:nvPr>
        </p:nvSpPr>
        <p:spPr>
          <a:xfrm>
            <a:off x="0" y="1066800"/>
            <a:ext cx="9144000" cy="5791200"/>
          </a:xfrm>
        </p:spPr>
        <p:txBody>
          <a:bodyPr>
            <a:normAutofit/>
          </a:bodyPr>
          <a:lstStyle/>
          <a:p>
            <a:pPr marL="36576" indent="0" algn="just">
              <a:buNone/>
            </a:pPr>
            <a:r>
              <a:rPr lang="en-US" sz="4600" b="1" dirty="0">
                <a:effectLst>
                  <a:outerShdw blurRad="38100" dist="38100" dir="2700000" algn="tl">
                    <a:srgbClr val="000000">
                      <a:alpha val="43137"/>
                    </a:srgbClr>
                  </a:outerShdw>
                </a:effectLst>
              </a:rPr>
              <a:t>"For indeed I will raise up a shepherd in the land </a:t>
            </a:r>
            <a:r>
              <a:rPr lang="en-US" sz="4600" b="1" i="1" dirty="0">
                <a:effectLst>
                  <a:outerShdw blurRad="38100" dist="38100" dir="2700000" algn="tl">
                    <a:srgbClr val="000000">
                      <a:alpha val="43137"/>
                    </a:srgbClr>
                  </a:outerShdw>
                </a:effectLst>
              </a:rPr>
              <a:t>who</a:t>
            </a:r>
            <a:r>
              <a:rPr lang="en-US" sz="4600" b="1" dirty="0">
                <a:effectLst>
                  <a:outerShdw blurRad="38100" dist="38100" dir="2700000" algn="tl">
                    <a:srgbClr val="000000">
                      <a:alpha val="43137"/>
                    </a:srgbClr>
                  </a:outerShdw>
                </a:effectLst>
              </a:rPr>
              <a:t> will not care for those who are cut off, nor seek the young, nor heal those that are broken, nor feed those that still stand. But he will eat the flesh of the fat and tear their hooves in pieces.</a:t>
            </a:r>
            <a:endParaRPr lang="en-US" sz="4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08762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502"/>
            <a:ext cx="7467600" cy="1143000"/>
          </a:xfrm>
        </p:spPr>
        <p:txBody>
          <a:bodyPr>
            <a:noAutofit/>
          </a:bodyPr>
          <a:lstStyle/>
          <a:p>
            <a:r>
              <a:rPr lang="en-US" sz="7200" dirty="0" smtClean="0"/>
              <a:t>Zechariah 11:17</a:t>
            </a:r>
            <a:endParaRPr lang="en-US" sz="7200" dirty="0"/>
          </a:p>
        </p:txBody>
      </p:sp>
      <p:sp>
        <p:nvSpPr>
          <p:cNvPr id="3" name="Content Placeholder 2"/>
          <p:cNvSpPr>
            <a:spLocks noGrp="1"/>
          </p:cNvSpPr>
          <p:nvPr>
            <p:ph idx="1"/>
          </p:nvPr>
        </p:nvSpPr>
        <p:spPr>
          <a:xfrm>
            <a:off x="0" y="1219200"/>
            <a:ext cx="9144000" cy="5791200"/>
          </a:xfrm>
        </p:spPr>
        <p:txBody>
          <a:bodyPr>
            <a:noAutofit/>
          </a:bodyPr>
          <a:lstStyle/>
          <a:p>
            <a:pPr marL="36576" indent="0" algn="just">
              <a:buNone/>
            </a:pPr>
            <a:r>
              <a:rPr lang="en-US" sz="4800" b="1" dirty="0">
                <a:effectLst>
                  <a:outerShdw blurRad="38100" dist="38100" dir="2700000" algn="tl">
                    <a:srgbClr val="000000">
                      <a:alpha val="43137"/>
                    </a:srgbClr>
                  </a:outerShdw>
                </a:effectLst>
              </a:rPr>
              <a:t>"Woe to the worthless shepherd, Who leaves the flock! A sword </a:t>
            </a:r>
            <a:r>
              <a:rPr lang="en-US" sz="4800" b="1" i="1" dirty="0">
                <a:effectLst>
                  <a:outerShdw blurRad="38100" dist="38100" dir="2700000" algn="tl">
                    <a:srgbClr val="000000">
                      <a:alpha val="43137"/>
                    </a:srgbClr>
                  </a:outerShdw>
                </a:effectLst>
              </a:rPr>
              <a:t>shall be</a:t>
            </a:r>
            <a:r>
              <a:rPr lang="en-US" sz="4800" b="1" dirty="0">
                <a:effectLst>
                  <a:outerShdw blurRad="38100" dist="38100" dir="2700000" algn="tl">
                    <a:srgbClr val="000000">
                      <a:alpha val="43137"/>
                    </a:srgbClr>
                  </a:outerShdw>
                </a:effectLst>
              </a:rPr>
              <a:t> against his arm And against his right eye; His arm shall completely wither, And his right eye shall be totally blinded."</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210281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13:14</a:t>
            </a:r>
            <a:endParaRPr lang="en-US" sz="7200" dirty="0"/>
          </a:p>
        </p:txBody>
      </p:sp>
      <p:sp>
        <p:nvSpPr>
          <p:cNvPr id="3" name="Content Placeholder 2"/>
          <p:cNvSpPr>
            <a:spLocks noGrp="1"/>
          </p:cNvSpPr>
          <p:nvPr>
            <p:ph idx="1"/>
          </p:nvPr>
        </p:nvSpPr>
        <p:spPr>
          <a:xfrm>
            <a:off x="0" y="1066800"/>
            <a:ext cx="9144000" cy="5791200"/>
          </a:xfrm>
        </p:spPr>
        <p:txBody>
          <a:bodyPr>
            <a:noAutofit/>
          </a:bodyPr>
          <a:lstStyle/>
          <a:p>
            <a:pPr marL="36576" indent="0" algn="just">
              <a:buNone/>
            </a:pPr>
            <a:r>
              <a:rPr lang="en-US" sz="4700" b="1" dirty="0">
                <a:effectLst>
                  <a:outerShdw blurRad="38100" dist="38100" dir="2700000" algn="tl">
                    <a:srgbClr val="000000">
                      <a:alpha val="43137"/>
                    </a:srgbClr>
                  </a:outerShdw>
                </a:effectLst>
              </a:rPr>
              <a:t>And he deceives those who dwell on the earth by those signs which he was granted to do in the sight of the beast, telling those who dwell on the earth to make an image to the beast </a:t>
            </a:r>
            <a:r>
              <a:rPr lang="en-US" sz="4700" b="1" i="1" u="sng" dirty="0">
                <a:effectLst>
                  <a:outerShdw blurRad="38100" dist="38100" dir="2700000" algn="tl">
                    <a:srgbClr val="000000">
                      <a:alpha val="43137"/>
                    </a:srgbClr>
                  </a:outerShdw>
                </a:effectLst>
              </a:rPr>
              <a:t>who was wounded by the sword and lived</a:t>
            </a:r>
            <a:r>
              <a:rPr lang="en-US" sz="4700" b="1" dirty="0">
                <a:effectLst>
                  <a:outerShdw blurRad="38100" dist="38100" dir="2700000" algn="tl">
                    <a:srgbClr val="000000">
                      <a:alpha val="43137"/>
                    </a:srgbClr>
                  </a:outerShdw>
                </a:effectLst>
              </a:rPr>
              <a:t>.</a:t>
            </a:r>
            <a:endParaRPr lang="en-US" sz="4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24035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828800"/>
            <a:ext cx="9144000" cy="5257800"/>
          </a:xfrm>
        </p:spPr>
        <p:txBody>
          <a:bodyPr>
            <a:normAutofit/>
          </a:bodyPr>
          <a:lstStyle/>
          <a:p>
            <a:pPr marL="36576" indent="0" algn="ctr">
              <a:buNone/>
            </a:pPr>
            <a:r>
              <a:rPr lang="en-US" sz="7200" b="1" dirty="0" smtClean="0">
                <a:effectLst>
                  <a:outerShdw blurRad="38100" dist="38100" dir="2700000" algn="tl">
                    <a:srgbClr val="000000">
                      <a:alpha val="43137"/>
                    </a:srgbClr>
                  </a:outerShdw>
                </a:effectLst>
              </a:rPr>
              <a:t>The Beast Comes to Deify Satan</a:t>
            </a:r>
            <a:endParaRPr lang="en-US" sz="7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716362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13:4</a:t>
            </a:r>
            <a:endParaRPr lang="en-US" sz="7200" dirty="0"/>
          </a:p>
        </p:txBody>
      </p:sp>
      <p:sp>
        <p:nvSpPr>
          <p:cNvPr id="3" name="Content Placeholder 2"/>
          <p:cNvSpPr>
            <a:spLocks noGrp="1"/>
          </p:cNvSpPr>
          <p:nvPr>
            <p:ph idx="1"/>
          </p:nvPr>
        </p:nvSpPr>
        <p:spPr>
          <a:xfrm>
            <a:off x="0" y="1066800"/>
            <a:ext cx="9144000" cy="5791200"/>
          </a:xfrm>
        </p:spPr>
        <p:txBody>
          <a:bodyPr>
            <a:noAutofit/>
          </a:bodyPr>
          <a:lstStyle/>
          <a:p>
            <a:pPr marL="36576" indent="0" algn="just">
              <a:buNone/>
            </a:pPr>
            <a:r>
              <a:rPr lang="en-US" sz="5300" b="1" dirty="0">
                <a:effectLst>
                  <a:outerShdw blurRad="38100" dist="38100" dir="2700000" algn="tl">
                    <a:srgbClr val="000000">
                      <a:alpha val="43137"/>
                    </a:srgbClr>
                  </a:outerShdw>
                </a:effectLst>
              </a:rPr>
              <a:t>So they worshiped the dragon who gave authority to the beast; and they worshiped the beast, saying, "Who </a:t>
            </a:r>
            <a:r>
              <a:rPr lang="en-US" sz="5300" b="1" i="1" dirty="0">
                <a:effectLst>
                  <a:outerShdw blurRad="38100" dist="38100" dir="2700000" algn="tl">
                    <a:srgbClr val="000000">
                      <a:alpha val="43137"/>
                    </a:srgbClr>
                  </a:outerShdw>
                </a:effectLst>
              </a:rPr>
              <a:t>is</a:t>
            </a:r>
            <a:r>
              <a:rPr lang="en-US" sz="5300" b="1" dirty="0">
                <a:effectLst>
                  <a:outerShdw blurRad="38100" dist="38100" dir="2700000" algn="tl">
                    <a:srgbClr val="000000">
                      <a:alpha val="43137"/>
                    </a:srgbClr>
                  </a:outerShdw>
                </a:effectLst>
              </a:rPr>
              <a:t> like the beast? Who is able to make war with him?"</a:t>
            </a:r>
          </a:p>
        </p:txBody>
      </p:sp>
    </p:spTree>
    <p:extLst>
      <p:ext uri="{BB962C8B-B14F-4D97-AF65-F5344CB8AC3E}">
        <p14:creationId xmlns:p14="http://schemas.microsoft.com/office/powerpoint/2010/main" val="1395980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13:3</a:t>
            </a:r>
            <a:endParaRPr lang="en-US" sz="7200" dirty="0"/>
          </a:p>
        </p:txBody>
      </p:sp>
      <p:sp>
        <p:nvSpPr>
          <p:cNvPr id="3" name="Content Placeholder 2"/>
          <p:cNvSpPr>
            <a:spLocks noGrp="1"/>
          </p:cNvSpPr>
          <p:nvPr>
            <p:ph idx="1"/>
          </p:nvPr>
        </p:nvSpPr>
        <p:spPr>
          <a:xfrm>
            <a:off x="8626" y="1600200"/>
            <a:ext cx="9135374"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a:t>
            </a:r>
            <a:r>
              <a:rPr lang="en-US" sz="5400" b="1" i="1" dirty="0">
                <a:effectLst>
                  <a:outerShdw blurRad="38100" dist="38100" dir="2700000" algn="tl">
                    <a:srgbClr val="000000">
                      <a:alpha val="43137"/>
                    </a:srgbClr>
                  </a:outerShdw>
                </a:effectLst>
              </a:rPr>
              <a:t>I saw</a:t>
            </a:r>
            <a:r>
              <a:rPr lang="en-US" sz="5400" b="1" dirty="0">
                <a:effectLst>
                  <a:outerShdw blurRad="38100" dist="38100" dir="2700000" algn="tl">
                    <a:srgbClr val="000000">
                      <a:alpha val="43137"/>
                    </a:srgbClr>
                  </a:outerShdw>
                </a:effectLst>
              </a:rPr>
              <a:t> one of his heads as if it had been mortally wounded, and his deadly wound was healed. And all the world marveled and followed the beast.</a:t>
            </a:r>
          </a:p>
        </p:txBody>
      </p:sp>
    </p:spTree>
    <p:extLst>
      <p:ext uri="{BB962C8B-B14F-4D97-AF65-F5344CB8AC3E}">
        <p14:creationId xmlns:p14="http://schemas.microsoft.com/office/powerpoint/2010/main" val="36172845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15:11</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Who </a:t>
            </a:r>
            <a:r>
              <a:rPr lang="en-US" sz="5700" b="1" i="1" dirty="0">
                <a:effectLst>
                  <a:outerShdw blurRad="38100" dist="38100" dir="2700000" algn="tl">
                    <a:srgbClr val="000000">
                      <a:alpha val="43137"/>
                    </a:srgbClr>
                  </a:outerShdw>
                </a:effectLst>
              </a:rPr>
              <a:t>is</a:t>
            </a:r>
            <a:r>
              <a:rPr lang="en-US" sz="5700" b="1" dirty="0">
                <a:effectLst>
                  <a:outerShdw blurRad="38100" dist="38100" dir="2700000" algn="tl">
                    <a:srgbClr val="000000">
                      <a:alpha val="43137"/>
                    </a:srgbClr>
                  </a:outerShdw>
                </a:effectLst>
              </a:rPr>
              <a:t> like You, O LORD, among the gods? Who </a:t>
            </a:r>
            <a:r>
              <a:rPr lang="en-US" sz="5700" b="1" i="1" dirty="0">
                <a:effectLst>
                  <a:outerShdw blurRad="38100" dist="38100" dir="2700000" algn="tl">
                    <a:srgbClr val="000000">
                      <a:alpha val="43137"/>
                    </a:srgbClr>
                  </a:outerShdw>
                </a:effectLst>
              </a:rPr>
              <a:t>is</a:t>
            </a:r>
            <a:r>
              <a:rPr lang="en-US" sz="5700" b="1" dirty="0">
                <a:effectLst>
                  <a:outerShdw blurRad="38100" dist="38100" dir="2700000" algn="tl">
                    <a:srgbClr val="000000">
                      <a:alpha val="43137"/>
                    </a:srgbClr>
                  </a:outerShdw>
                </a:effectLst>
              </a:rPr>
              <a:t> like You, glorious in holiness, Fearful in praises, doing wonders?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767522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19:20a</a:t>
            </a:r>
            <a:endParaRPr lang="en-US" sz="7200" dirty="0"/>
          </a:p>
        </p:txBody>
      </p:sp>
      <p:sp>
        <p:nvSpPr>
          <p:cNvPr id="3" name="Content Placeholder 2"/>
          <p:cNvSpPr>
            <a:spLocks noGrp="1"/>
          </p:cNvSpPr>
          <p:nvPr>
            <p:ph idx="1"/>
          </p:nvPr>
        </p:nvSpPr>
        <p:spPr>
          <a:xfrm>
            <a:off x="0" y="990600"/>
            <a:ext cx="9144000" cy="5715000"/>
          </a:xfrm>
        </p:spPr>
        <p:txBody>
          <a:bodyPr>
            <a:noAutofit/>
          </a:bodyPr>
          <a:lstStyle/>
          <a:p>
            <a:pPr marL="36576" indent="0" algn="just">
              <a:buNone/>
            </a:pPr>
            <a:r>
              <a:rPr lang="en-US" sz="4800" b="1" dirty="0">
                <a:effectLst>
                  <a:outerShdw blurRad="38100" dist="38100" dir="2700000" algn="tl">
                    <a:srgbClr val="000000">
                      <a:alpha val="43137"/>
                    </a:srgbClr>
                  </a:outerShdw>
                </a:effectLst>
              </a:rPr>
              <a:t>Then the beast was captured, and with him the false prophet who worked signs in his presence, by which he deceived those who received the mark of the beast and those who worshiped his image. </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3535675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19:20b</a:t>
            </a:r>
            <a:endParaRPr lang="en-US" sz="7200" dirty="0"/>
          </a:p>
        </p:txBody>
      </p:sp>
      <p:sp>
        <p:nvSpPr>
          <p:cNvPr id="3" name="Content Placeholder 2"/>
          <p:cNvSpPr>
            <a:spLocks noGrp="1"/>
          </p:cNvSpPr>
          <p:nvPr>
            <p:ph idx="1"/>
          </p:nvPr>
        </p:nvSpPr>
        <p:spPr>
          <a:xfrm>
            <a:off x="8626" y="1600200"/>
            <a:ext cx="913537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These two were cast alive into the lake of fire burning with brimstone</a:t>
            </a:r>
            <a:r>
              <a:rPr lang="en-US" sz="5600" b="1" dirty="0" smtClean="0">
                <a:effectLst>
                  <a:outerShdw blurRad="38100" dist="38100" dir="2700000" algn="tl">
                    <a:srgbClr val="000000">
                      <a:alpha val="43137"/>
                    </a:srgbClr>
                  </a:outerShdw>
                </a:effectLst>
              </a:rPr>
              <a: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592454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20:10</a:t>
            </a:r>
            <a:endParaRPr lang="en-US" sz="7200" dirty="0"/>
          </a:p>
        </p:txBody>
      </p:sp>
      <p:sp>
        <p:nvSpPr>
          <p:cNvPr id="3" name="Content Placeholder 2"/>
          <p:cNvSpPr>
            <a:spLocks noGrp="1"/>
          </p:cNvSpPr>
          <p:nvPr>
            <p:ph idx="1"/>
          </p:nvPr>
        </p:nvSpPr>
        <p:spPr>
          <a:xfrm>
            <a:off x="0" y="1066800"/>
            <a:ext cx="9144000" cy="5791200"/>
          </a:xfrm>
        </p:spPr>
        <p:txBody>
          <a:bodyPr>
            <a:normAutofit/>
          </a:bodyPr>
          <a:lstStyle/>
          <a:p>
            <a:pPr marL="36576" indent="0" algn="just">
              <a:buNone/>
            </a:pPr>
            <a:r>
              <a:rPr lang="en-US" sz="5300" b="1" dirty="0">
                <a:effectLst>
                  <a:outerShdw blurRad="38100" dist="38100" dir="2700000" algn="tl">
                    <a:srgbClr val="000000">
                      <a:alpha val="43137"/>
                    </a:srgbClr>
                  </a:outerShdw>
                </a:effectLst>
              </a:rPr>
              <a:t>The devil, who deceived them, was cast into the lake of fire and brimstone where the beast and the false prophet </a:t>
            </a:r>
            <a:r>
              <a:rPr lang="en-US" sz="5300" b="1" i="1" dirty="0">
                <a:effectLst>
                  <a:outerShdw blurRad="38100" dist="38100" dir="2700000" algn="tl">
                    <a:srgbClr val="000000">
                      <a:alpha val="43137"/>
                    </a:srgbClr>
                  </a:outerShdw>
                </a:effectLst>
              </a:rPr>
              <a:t>are.</a:t>
            </a:r>
            <a:r>
              <a:rPr lang="en-US" sz="5300" b="1" dirty="0">
                <a:effectLst>
                  <a:outerShdw blurRad="38100" dist="38100" dir="2700000" algn="tl">
                    <a:srgbClr val="000000">
                      <a:alpha val="43137"/>
                    </a:srgbClr>
                  </a:outerShdw>
                </a:effectLst>
              </a:rPr>
              <a:t> And they will be tormented day and night forever and ever.</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618015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313" y="1752600"/>
            <a:ext cx="9126747" cy="5257800"/>
          </a:xfrm>
        </p:spPr>
        <p:txBody>
          <a:bodyPr>
            <a:normAutofit/>
          </a:bodyPr>
          <a:lstStyle/>
          <a:p>
            <a:pPr marL="36576" indent="0" algn="ctr">
              <a:buNone/>
            </a:pPr>
            <a:r>
              <a:rPr lang="en-US" sz="7200" b="1" dirty="0" smtClean="0">
                <a:effectLst>
                  <a:outerShdw blurRad="38100" dist="38100" dir="2700000" algn="tl">
                    <a:srgbClr val="000000">
                      <a:alpha val="43137"/>
                    </a:srgbClr>
                  </a:outerShdw>
                </a:effectLst>
              </a:rPr>
              <a:t>The Beast Comes to Defy and Take the Place of Christ</a:t>
            </a:r>
            <a:endParaRPr lang="en-US" sz="7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126309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13:5</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he was given a mouth speaking great things and blasphemies, and he was given authority to continue for forty-two months.</a:t>
            </a:r>
          </a:p>
        </p:txBody>
      </p:sp>
    </p:spTree>
    <p:extLst>
      <p:ext uri="{BB962C8B-B14F-4D97-AF65-F5344CB8AC3E}">
        <p14:creationId xmlns:p14="http://schemas.microsoft.com/office/powerpoint/2010/main" val="22680381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11:36a</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the king shall do according to his own will: he shall exalt and magnify himself above every god, shall speak blasphemies against the God of gods,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4212309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11:36b</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and shall prosper till the wrath has been accomplished; for what has been determined shall be done</a:t>
            </a:r>
            <a:r>
              <a:rPr lang="en-US" sz="5700" b="1" dirty="0" smtClean="0">
                <a:effectLst>
                  <a:outerShdw blurRad="38100" dist="38100" dir="2700000" algn="tl">
                    <a:srgbClr val="000000">
                      <a:alpha val="43137"/>
                    </a:srgbClr>
                  </a:outerShdw>
                </a:effectLst>
              </a:rPr>
              <a:t>.</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506225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2 Thessalonians 2:8</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then the lawless one will be revealed, whom the Lord will consume with the breath of His mouth and destroy with the brightness of His coming.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183764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Psalm 27:4</a:t>
            </a:r>
            <a:endParaRPr lang="en-US" sz="7200" dirty="0"/>
          </a:p>
        </p:txBody>
      </p:sp>
      <p:sp>
        <p:nvSpPr>
          <p:cNvPr id="3" name="Content Placeholder 2"/>
          <p:cNvSpPr>
            <a:spLocks noGrp="1"/>
          </p:cNvSpPr>
          <p:nvPr>
            <p:ph idx="1"/>
          </p:nvPr>
        </p:nvSpPr>
        <p:spPr>
          <a:xfrm>
            <a:off x="0" y="1143000"/>
            <a:ext cx="9144000" cy="5867400"/>
          </a:xfrm>
        </p:spPr>
        <p:txBody>
          <a:bodyPr>
            <a:noAutofit/>
          </a:bodyPr>
          <a:lstStyle/>
          <a:p>
            <a:pPr marL="36576" indent="0" algn="just">
              <a:buNone/>
            </a:pPr>
            <a:r>
              <a:rPr lang="en-US" sz="5100" b="1" dirty="0">
                <a:effectLst>
                  <a:outerShdw blurRad="38100" dist="38100" dir="2700000" algn="tl">
                    <a:srgbClr val="000000">
                      <a:alpha val="43137"/>
                    </a:srgbClr>
                  </a:outerShdw>
                </a:effectLst>
              </a:rPr>
              <a:t>One </a:t>
            </a:r>
            <a:r>
              <a:rPr lang="en-US" sz="5100" b="1" i="1" dirty="0">
                <a:effectLst>
                  <a:outerShdw blurRad="38100" dist="38100" dir="2700000" algn="tl">
                    <a:srgbClr val="000000">
                      <a:alpha val="43137"/>
                    </a:srgbClr>
                  </a:outerShdw>
                </a:effectLst>
              </a:rPr>
              <a:t>thing</a:t>
            </a:r>
            <a:r>
              <a:rPr lang="en-US" sz="5100" b="1" dirty="0">
                <a:effectLst>
                  <a:outerShdw blurRad="38100" dist="38100" dir="2700000" algn="tl">
                    <a:srgbClr val="000000">
                      <a:alpha val="43137"/>
                    </a:srgbClr>
                  </a:outerShdw>
                </a:effectLst>
              </a:rPr>
              <a:t> I have desired of the LORD, That will I seek: That I may dwell in the house of the LORD All the days of my life, To behold the beauty of the LORD, And to inquire in His temple.</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20681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13:4</a:t>
            </a:r>
            <a:endParaRPr lang="en-US" sz="7200" dirty="0"/>
          </a:p>
        </p:txBody>
      </p:sp>
      <p:sp>
        <p:nvSpPr>
          <p:cNvPr id="3" name="Content Placeholder 2"/>
          <p:cNvSpPr>
            <a:spLocks noGrp="1"/>
          </p:cNvSpPr>
          <p:nvPr>
            <p:ph idx="1"/>
          </p:nvPr>
        </p:nvSpPr>
        <p:spPr>
          <a:xfrm>
            <a:off x="0" y="1066800"/>
            <a:ext cx="9144000" cy="5791200"/>
          </a:xfrm>
        </p:spPr>
        <p:txBody>
          <a:bodyPr>
            <a:noAutofit/>
          </a:bodyPr>
          <a:lstStyle/>
          <a:p>
            <a:pPr marL="36576" indent="0" algn="just">
              <a:buNone/>
            </a:pPr>
            <a:r>
              <a:rPr lang="en-US" sz="5300" b="1" dirty="0">
                <a:effectLst>
                  <a:outerShdw blurRad="38100" dist="38100" dir="2700000" algn="tl">
                    <a:srgbClr val="000000">
                      <a:alpha val="43137"/>
                    </a:srgbClr>
                  </a:outerShdw>
                </a:effectLst>
              </a:rPr>
              <a:t>So they worshiped the dragon who gave authority to the beast; and they worshiped the beast, saying, "Who </a:t>
            </a:r>
            <a:r>
              <a:rPr lang="en-US" sz="5300" b="1" i="1" dirty="0">
                <a:effectLst>
                  <a:outerShdw blurRad="38100" dist="38100" dir="2700000" algn="tl">
                    <a:srgbClr val="000000">
                      <a:alpha val="43137"/>
                    </a:srgbClr>
                  </a:outerShdw>
                </a:effectLst>
              </a:rPr>
              <a:t>is</a:t>
            </a:r>
            <a:r>
              <a:rPr lang="en-US" sz="5300" b="1" dirty="0">
                <a:effectLst>
                  <a:outerShdw blurRad="38100" dist="38100" dir="2700000" algn="tl">
                    <a:srgbClr val="000000">
                      <a:alpha val="43137"/>
                    </a:srgbClr>
                  </a:outerShdw>
                </a:effectLst>
              </a:rPr>
              <a:t> like the beast? Who is able to make war with him?"</a:t>
            </a:r>
          </a:p>
        </p:txBody>
      </p:sp>
    </p:spTree>
    <p:extLst>
      <p:ext uri="{BB962C8B-B14F-4D97-AF65-F5344CB8AC3E}">
        <p14:creationId xmlns:p14="http://schemas.microsoft.com/office/powerpoint/2010/main" val="377478041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27:5</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in the time of trouble He shall hide me in His pavilion; In the secret place of His tabernacle He shall hide me; He shall set me high upon a rock.</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605885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Psalm 27:6</a:t>
            </a:r>
            <a:endParaRPr lang="en-US" sz="7200" dirty="0"/>
          </a:p>
        </p:txBody>
      </p:sp>
      <p:sp>
        <p:nvSpPr>
          <p:cNvPr id="3" name="Content Placeholder 2"/>
          <p:cNvSpPr>
            <a:spLocks noGrp="1"/>
          </p:cNvSpPr>
          <p:nvPr>
            <p:ph idx="1"/>
          </p:nvPr>
        </p:nvSpPr>
        <p:spPr>
          <a:xfrm>
            <a:off x="0" y="1143000"/>
            <a:ext cx="9144000" cy="5715000"/>
          </a:xfrm>
        </p:spPr>
        <p:txBody>
          <a:bodyPr>
            <a:noAutofit/>
          </a:bodyPr>
          <a:lstStyle/>
          <a:p>
            <a:pPr marL="36576" indent="0" algn="just">
              <a:buNone/>
            </a:pPr>
            <a:r>
              <a:rPr lang="en-US" sz="5300" b="1" dirty="0">
                <a:effectLst>
                  <a:outerShdw blurRad="38100" dist="38100" dir="2700000" algn="tl">
                    <a:srgbClr val="000000">
                      <a:alpha val="43137"/>
                    </a:srgbClr>
                  </a:outerShdw>
                </a:effectLst>
              </a:rPr>
              <a:t>And now my head shall be lifted up above my enemies all around me; Therefore I will offer sacrifices of joy in His tabernacle; I will sing, yes, I will sing praises to the LORD.</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51480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13:5</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he was given a mouth speaking great things and blasphemies, and he was given authority to continue for forty-two months.</a:t>
            </a:r>
          </a:p>
        </p:txBody>
      </p:sp>
    </p:spTree>
    <p:extLst>
      <p:ext uri="{BB962C8B-B14F-4D97-AF65-F5344CB8AC3E}">
        <p14:creationId xmlns:p14="http://schemas.microsoft.com/office/powerpoint/2010/main" val="1484120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13:6</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he opened his mouth in blasphemy against God, to blaspheme His name, His tabernacle, and those who dwell in heaven.</a:t>
            </a:r>
          </a:p>
        </p:txBody>
      </p:sp>
    </p:spTree>
    <p:extLst>
      <p:ext uri="{BB962C8B-B14F-4D97-AF65-F5344CB8AC3E}">
        <p14:creationId xmlns:p14="http://schemas.microsoft.com/office/powerpoint/2010/main" val="2913774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13:7</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It was granted to him to make war with the saints and to overcome them. And authority was given him over every tribe, tongue, and nation.</a:t>
            </a:r>
          </a:p>
        </p:txBody>
      </p:sp>
    </p:spTree>
    <p:extLst>
      <p:ext uri="{BB962C8B-B14F-4D97-AF65-F5344CB8AC3E}">
        <p14:creationId xmlns:p14="http://schemas.microsoft.com/office/powerpoint/2010/main" val="2995379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13:8</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All who dwell on the earth will worship him, whose names have not been written in the Book of Life of the Lamb slain from the foundation of the world.</a:t>
            </a:r>
          </a:p>
        </p:txBody>
      </p:sp>
    </p:spTree>
    <p:extLst>
      <p:ext uri="{BB962C8B-B14F-4D97-AF65-F5344CB8AC3E}">
        <p14:creationId xmlns:p14="http://schemas.microsoft.com/office/powerpoint/2010/main" val="2851909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250</TotalTime>
  <Words>1554</Words>
  <Application>Microsoft Office PowerPoint</Application>
  <PresentationFormat>On-screen Show (4:3)</PresentationFormat>
  <Paragraphs>99</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Technic</vt:lpstr>
      <vt:lpstr>Revelation 13:3-5</vt:lpstr>
      <vt:lpstr>Revelation 13:1</vt:lpstr>
      <vt:lpstr>Revelation 13:2</vt:lpstr>
      <vt:lpstr>Revelation 13:3</vt:lpstr>
      <vt:lpstr>Revelation 13:4</vt:lpstr>
      <vt:lpstr>Revelation 13:5</vt:lpstr>
      <vt:lpstr>Revelation 13:6</vt:lpstr>
      <vt:lpstr>Revelation 13:7</vt:lpstr>
      <vt:lpstr>Revelation 13:8</vt:lpstr>
      <vt:lpstr>Revelation 13:9</vt:lpstr>
      <vt:lpstr>Revelation 13:10</vt:lpstr>
      <vt:lpstr>PowerPoint Presentation</vt:lpstr>
      <vt:lpstr>2 Corinthians 11:13</vt:lpstr>
      <vt:lpstr>2 Corinthians 11:14</vt:lpstr>
      <vt:lpstr>2 Corinthians 11:15</vt:lpstr>
      <vt:lpstr>2 Thessalonians 2:9</vt:lpstr>
      <vt:lpstr>2 Thessalonians 2:10</vt:lpstr>
      <vt:lpstr>Revelation 12:3</vt:lpstr>
      <vt:lpstr>Daniel 7:8a</vt:lpstr>
      <vt:lpstr>Daniel 7:8b</vt:lpstr>
      <vt:lpstr>Revelation 13:2</vt:lpstr>
      <vt:lpstr>Luke 4:5</vt:lpstr>
      <vt:lpstr>Luke 4:6</vt:lpstr>
      <vt:lpstr>Luke 4:7</vt:lpstr>
      <vt:lpstr>Luke 4:8</vt:lpstr>
      <vt:lpstr>Ephesians 2:1</vt:lpstr>
      <vt:lpstr>Ephesians 2:2</vt:lpstr>
      <vt:lpstr>1 John 5:19</vt:lpstr>
      <vt:lpstr>2 Corinthians 4:3</vt:lpstr>
      <vt:lpstr>2 Corinthians 4:4</vt:lpstr>
      <vt:lpstr>Revelation 13:3</vt:lpstr>
      <vt:lpstr>Revelation 5:6a</vt:lpstr>
      <vt:lpstr>Revelation 5:6b</vt:lpstr>
      <vt:lpstr>Zechariah 11:15</vt:lpstr>
      <vt:lpstr>Zechariah 11:16</vt:lpstr>
      <vt:lpstr>Zechariah 11:17</vt:lpstr>
      <vt:lpstr>Revelation 13:14</vt:lpstr>
      <vt:lpstr>PowerPoint Presentation</vt:lpstr>
      <vt:lpstr>Revelation 13:4</vt:lpstr>
      <vt:lpstr>Exodus 15:11</vt:lpstr>
      <vt:lpstr>Revelation 19:20a</vt:lpstr>
      <vt:lpstr>Revelation 19:20b</vt:lpstr>
      <vt:lpstr>Revelation 20:10</vt:lpstr>
      <vt:lpstr>PowerPoint Presentation</vt:lpstr>
      <vt:lpstr>Revelation 13:5</vt:lpstr>
      <vt:lpstr>Daniel 11:36a</vt:lpstr>
      <vt:lpstr>Daniel 11:36b</vt:lpstr>
      <vt:lpstr>2 Thessalonians 2:8</vt:lpstr>
      <vt:lpstr>Psalm 27:4</vt:lpstr>
      <vt:lpstr>Psalm 27:5</vt:lpstr>
      <vt:lpstr>Psalm 27:6</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13:3-10</dc:title>
  <dc:creator>Charlie</dc:creator>
  <cp:lastModifiedBy>Charlie</cp:lastModifiedBy>
  <cp:revision>9</cp:revision>
  <dcterms:created xsi:type="dcterms:W3CDTF">2013-11-06T00:11:56Z</dcterms:created>
  <dcterms:modified xsi:type="dcterms:W3CDTF">2013-11-07T00:05:25Z</dcterms:modified>
</cp:coreProperties>
</file>