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722C35-AF46-4BEF-A3E9-8B8229DA1124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385627-32A5-452C-B938-0EF2A96477C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638736" cy="2301240"/>
          </a:xfrm>
        </p:spPr>
        <p:txBody>
          <a:bodyPr>
            <a:noAutofit/>
          </a:bodyPr>
          <a:lstStyle/>
          <a:p>
            <a:r>
              <a:rPr lang="en-US" sz="8000" dirty="0" smtClean="0"/>
              <a:t>Revelation </a:t>
            </a:r>
            <a:r>
              <a:rPr lang="en-US" sz="8000" dirty="0" smtClean="0"/>
              <a:t>13:1-2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Wednesday, October </a:t>
            </a:r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</a:p>
          <a:p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05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whoever does not fall down and worship shall be cast immediately into the midst of a burning fiery furnace."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338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 stood on the sand of the sea. And I saw a beast rising up out of the sea, having seven heads and ten horns, and on his horns ten crowns, and on his heads a blasphemous name.</a:t>
            </a:r>
          </a:p>
        </p:txBody>
      </p:sp>
    </p:spTree>
    <p:extLst>
      <p:ext uri="{BB962C8B-B14F-4D97-AF65-F5344CB8AC3E}">
        <p14:creationId xmlns:p14="http://schemas.microsoft.com/office/powerpoint/2010/main" val="11560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89:8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LORD God of hosts, Who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mighty like You, O LORD? Your faithfulness also surrounds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46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89:9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1353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rule the raging of the sea; When its waves rise, You still them.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94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is wisdom. Let him who has understanding calculate the number of the beast, for it is the number of a man: His number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666.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2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they finish their testimony, the beast that ascends out of the bottomless pit will make war against them, overcome them, and kill them.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228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17:8a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beast that you saw was, and is not, and will ascend out of the bottomless pit and go to perdition. And those who dwell on the earth will marvel,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36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17:8b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 names are not written in the Book of Life from the foundation of the world, when they see the beast that was, and is not, and yet is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29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supper being ended, the devil having already put it into the heart of Judas Iscariot, Simon's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betray Him,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58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13:27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38" y="1600200"/>
            <a:ext cx="9145438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after the piece of bread,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entered 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Then Jesus said to him, "What you do, do quickly."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56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 stood on the sand of the sea. And I saw a beast rising up out of the sea, having seven heads and ten horns, and on his horns ten crowns, and on his heads a blasphemous name.</a:t>
            </a:r>
          </a:p>
        </p:txBody>
      </p:sp>
    </p:spTree>
    <p:extLst>
      <p:ext uri="{BB962C8B-B14F-4D97-AF65-F5344CB8AC3E}">
        <p14:creationId xmlns:p14="http://schemas.microsoft.com/office/powerpoint/2010/main" val="8617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17:9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mind which has wisdom: The seven heads are seven mountains on which the woman sits.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967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17:10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also seven kings. Five have fallen, one is,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other has not yet come. And when he comes, he must continue a short time.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64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2:31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You, O king, were watching; and behold, a great image! This great image, whose splendor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excellent, stood before you; and its form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awesome.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18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2:32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626" y="1600200"/>
            <a:ext cx="9152626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image's head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fine gold, its chest and arms of silver, its belly and thighs of bronze,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854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2:33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1353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legs of iron, its feet partly of iron and partly of clay.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13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2:34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watched while a stone was cut out without hands, which struck the image on its feet of iron and clay, and broke them in pieces.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039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2:35a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1353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iron, the clay, the bronze, the silver, and the gold were crushed together, and became like chaff from the summer threshing floors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26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2:35b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wind carried them away so that no trace of them was found. And the stone that struck the image became a great mountain and filled the whole earth.</a:t>
            </a:r>
          </a:p>
        </p:txBody>
      </p:sp>
    </p:spTree>
    <p:extLst>
      <p:ext uri="{BB962C8B-B14F-4D97-AF65-F5344CB8AC3E}">
        <p14:creationId xmlns:p14="http://schemas.microsoft.com/office/powerpoint/2010/main" val="26935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beast which I saw was like a leopard, his feet were like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feet of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bear, and his mouth like the mouth of a lion. The dragon gave him his power, his throne, and great authority.</a:t>
            </a:r>
          </a:p>
        </p:txBody>
      </p:sp>
    </p:spTree>
    <p:extLst>
      <p:ext uri="{BB962C8B-B14F-4D97-AF65-F5344CB8AC3E}">
        <p14:creationId xmlns:p14="http://schemas.microsoft.com/office/powerpoint/2010/main" val="142649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7:7a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this I saw in the night visions, and behold, a fourth beast, dreadful and terrible, exceedingly strong. It had huge iron teeth;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47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beast which I saw was like a leopard, his feet were like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feet of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bear, and his mouth like the mouth of a lion. The dragon gave him his power, his throne, and great authority.</a:t>
            </a:r>
          </a:p>
        </p:txBody>
      </p:sp>
    </p:spTree>
    <p:extLst>
      <p:ext uri="{BB962C8B-B14F-4D97-AF65-F5344CB8AC3E}">
        <p14:creationId xmlns:p14="http://schemas.microsoft.com/office/powerpoint/2010/main" val="24915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7:7b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was devouring, breaking in pieces, and trampling the residue with its feet. It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different from all the beasts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before it, and it had ten horns.</a:t>
            </a:r>
          </a:p>
        </p:txBody>
      </p:sp>
    </p:spTree>
    <p:extLst>
      <p:ext uri="{BB962C8B-B14F-4D97-AF65-F5344CB8AC3E}">
        <p14:creationId xmlns:p14="http://schemas.microsoft.com/office/powerpoint/2010/main" val="201874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considering the horns, and there was another horn, a little one, coming up among them, before whom three of the first horns were plucked out by the roots. 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02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there, in this horn,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eyes like the eyes of a man, and a mouth speaking pompous words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73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Isaiah 14:25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 will break the Assyrian in my land, and upon my mountains tread him under foot: then shall his yoke depart from off them, and his burden depart from off their shoulders.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88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Jeremiah 23:5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"Behold,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days are coming," says the LORD, "That I will raise to David a Branch of righteousness; A King shall reign and prosper, And execute judgment and righteousness in the earth.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902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23:6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His days Judah will be saved, And Israel will dwell safely; Now 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name by which He will be called: THE LORD OUR RIGHTEOUSNESS.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61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saw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of his heads as if it had been mortally wounded, and his deadly wound was healed. And all the world marveled and followed the beast.</a:t>
            </a:r>
          </a:p>
        </p:txBody>
      </p:sp>
    </p:spTree>
    <p:extLst>
      <p:ext uri="{BB962C8B-B14F-4D97-AF65-F5344CB8AC3E}">
        <p14:creationId xmlns:p14="http://schemas.microsoft.com/office/powerpoint/2010/main" val="32356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they worshiped the dragon who gave authority to the beast; and they worshiped the beast, saying, "Who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like the beast? Who is able to make war with him?"</a:t>
            </a:r>
          </a:p>
        </p:txBody>
      </p:sp>
    </p:spTree>
    <p:extLst>
      <p:ext uri="{BB962C8B-B14F-4D97-AF65-F5344CB8AC3E}">
        <p14:creationId xmlns:p14="http://schemas.microsoft.com/office/powerpoint/2010/main" val="367796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88915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83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Names of False Christ: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lvl="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 of Sin</a:t>
            </a:r>
          </a:p>
          <a:p>
            <a:pPr lvl="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of Perdition</a:t>
            </a:r>
          </a:p>
          <a:p>
            <a:pPr lvl="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Beast</a:t>
            </a:r>
          </a:p>
          <a:p>
            <a:pPr lvl="0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Antichrist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220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a herald cried aloud: "To you it is commanded, O peoples, nations, and languages,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91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the time you hear the sound of the horn, flute, harp, lyre,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psaltery, in symphony with all kinds of music, you shall fall down and worship the gold image that King Nebuchadnezzar has set up;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812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271</TotalTime>
  <Words>1081</Words>
  <Application>Microsoft Office PowerPoint</Application>
  <PresentationFormat>On-screen Show (4:3)</PresentationFormat>
  <Paragraphs>72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Technic</vt:lpstr>
      <vt:lpstr>Revelation 13:1-2</vt:lpstr>
      <vt:lpstr>Revelation 13:1</vt:lpstr>
      <vt:lpstr>Revelation 13:2</vt:lpstr>
      <vt:lpstr>Revelation 13:3</vt:lpstr>
      <vt:lpstr>Revelation 13:4</vt:lpstr>
      <vt:lpstr>PowerPoint Presentation</vt:lpstr>
      <vt:lpstr>Names of False Christ:</vt:lpstr>
      <vt:lpstr>Daniel 3:4</vt:lpstr>
      <vt:lpstr>Daniel 3:5</vt:lpstr>
      <vt:lpstr>Daniel 3:6</vt:lpstr>
      <vt:lpstr>Revelation 13:1</vt:lpstr>
      <vt:lpstr>Psalm 89:8</vt:lpstr>
      <vt:lpstr>Psalm 89:9</vt:lpstr>
      <vt:lpstr>Revelation 13:18</vt:lpstr>
      <vt:lpstr>Revelation 11:7</vt:lpstr>
      <vt:lpstr>Revelation 17:8a</vt:lpstr>
      <vt:lpstr>Revelation 17:8b</vt:lpstr>
      <vt:lpstr>John 13:2</vt:lpstr>
      <vt:lpstr>John 13:27</vt:lpstr>
      <vt:lpstr>Revelation 17:9</vt:lpstr>
      <vt:lpstr>Revelation 17:10</vt:lpstr>
      <vt:lpstr>Daniel 2:31</vt:lpstr>
      <vt:lpstr>Daniel 2:32</vt:lpstr>
      <vt:lpstr>Daniel 2:33</vt:lpstr>
      <vt:lpstr>Daniel 2:34</vt:lpstr>
      <vt:lpstr>Daniel 2:35a</vt:lpstr>
      <vt:lpstr>Daniel 2:35b</vt:lpstr>
      <vt:lpstr>Revelation 13:2</vt:lpstr>
      <vt:lpstr>Daniel 7:7a</vt:lpstr>
      <vt:lpstr>Daniel 7:7b</vt:lpstr>
      <vt:lpstr>Daniel 7:8a</vt:lpstr>
      <vt:lpstr>Daniel 7:8b</vt:lpstr>
      <vt:lpstr>Isaiah 14:25</vt:lpstr>
      <vt:lpstr>Jeremiah 23:5</vt:lpstr>
      <vt:lpstr>Jeremiah 23:6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13:1-4</dc:title>
  <dc:creator>Charlie</dc:creator>
  <cp:lastModifiedBy>Charlie</cp:lastModifiedBy>
  <cp:revision>9</cp:revision>
  <dcterms:created xsi:type="dcterms:W3CDTF">2013-10-30T17:47:07Z</dcterms:created>
  <dcterms:modified xsi:type="dcterms:W3CDTF">2013-10-30T22:18:13Z</dcterms:modified>
</cp:coreProperties>
</file>