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304"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4" r:id="rId37"/>
    <p:sldId id="291" r:id="rId38"/>
    <p:sldId id="292" r:id="rId39"/>
    <p:sldId id="293"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993E32E-B3A0-4725-802C-65664193B68A}" type="datetimeFigureOut">
              <a:rPr lang="en-US" smtClean="0"/>
              <a:t>11/21/2012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2A61921-65CA-4092-9DA5-082AFEC92064}"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3E32E-B3A0-4725-802C-65664193B68A}" type="datetimeFigureOut">
              <a:rPr lang="en-US" smtClean="0"/>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61921-65CA-4092-9DA5-082AFEC92064}"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3E32E-B3A0-4725-802C-65664193B68A}" type="datetimeFigureOut">
              <a:rPr lang="en-US" smtClean="0"/>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61921-65CA-4092-9DA5-082AFEC92064}"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3E32E-B3A0-4725-802C-65664193B68A}" type="datetimeFigureOut">
              <a:rPr lang="en-US" smtClean="0"/>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61921-65CA-4092-9DA5-082AFEC92064}"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3E32E-B3A0-4725-802C-65664193B68A}" type="datetimeFigureOut">
              <a:rPr lang="en-US" smtClean="0"/>
              <a:t>11/21/2012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61921-65CA-4092-9DA5-082AFEC9206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993E32E-B3A0-4725-802C-65664193B68A}" type="datetimeFigureOut">
              <a:rPr lang="en-US" smtClean="0"/>
              <a:t>11/21/2012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61921-65CA-4092-9DA5-082AFEC92064}"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93E32E-B3A0-4725-802C-65664193B68A}" type="datetimeFigureOut">
              <a:rPr lang="en-US" smtClean="0"/>
              <a:t>11/21/2012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A61921-65CA-4092-9DA5-082AFEC92064}"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93E32E-B3A0-4725-802C-65664193B68A}" type="datetimeFigureOut">
              <a:rPr lang="en-US" smtClean="0"/>
              <a:t>11/21/2012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A61921-65CA-4092-9DA5-082AFEC92064}"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3E32E-B3A0-4725-802C-65664193B68A}" type="datetimeFigureOut">
              <a:rPr lang="en-US" smtClean="0"/>
              <a:t>11/21/2012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A61921-65CA-4092-9DA5-082AFEC920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3E32E-B3A0-4725-802C-65664193B68A}" type="datetimeFigureOut">
              <a:rPr lang="en-US" smtClean="0"/>
              <a:t>11/21/2012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61921-65CA-4092-9DA5-082AFEC920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3E32E-B3A0-4725-802C-65664193B68A}" type="datetimeFigureOut">
              <a:rPr lang="en-US" smtClean="0"/>
              <a:t>11/21/2012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61921-65CA-4092-9DA5-082AFEC920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993E32E-B3A0-4725-802C-65664193B68A}" type="datetimeFigureOut">
              <a:rPr lang="en-US" smtClean="0"/>
              <a:t>11/21/2012</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2A61921-65CA-4092-9DA5-082AFEC920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Book of Revelation</a:t>
            </a:r>
            <a:endParaRPr lang="en-US" dirty="0"/>
          </a:p>
        </p:txBody>
      </p:sp>
      <p:sp>
        <p:nvSpPr>
          <p:cNvPr id="3" name="Subtitle 2"/>
          <p:cNvSpPr>
            <a:spLocks noGrp="1"/>
          </p:cNvSpPr>
          <p:nvPr>
            <p:ph type="subTitle" idx="1"/>
          </p:nvPr>
        </p:nvSpPr>
        <p:spPr>
          <a:xfrm>
            <a:off x="722376" y="3685032"/>
            <a:ext cx="7772400" cy="1496568"/>
          </a:xfrm>
        </p:spPr>
        <p:txBody>
          <a:bodyPr>
            <a:normAutofit fontScale="92500" lnSpcReduction="20000"/>
          </a:bodyPr>
          <a:lstStyle/>
          <a:p>
            <a:r>
              <a:rPr lang="en-US" dirty="0" smtClean="0"/>
              <a:t>Revelation 1:17-20</a:t>
            </a:r>
          </a:p>
          <a:p>
            <a:r>
              <a:rPr lang="en-US" dirty="0" smtClean="0"/>
              <a:t>Wednesday, November 21, 2012</a:t>
            </a:r>
          </a:p>
          <a:p>
            <a:r>
              <a:rPr lang="en-US" dirty="0" smtClean="0"/>
              <a:t>Calvary Chapel of El Paso</a:t>
            </a:r>
          </a:p>
          <a:p>
            <a:r>
              <a:rPr lang="en-US" dirty="0" smtClean="0"/>
              <a:t>Pastor Charlie Flores</a:t>
            </a:r>
            <a:endParaRPr lang="en-US" dirty="0"/>
          </a:p>
        </p:txBody>
      </p:sp>
    </p:spTree>
    <p:extLst>
      <p:ext uri="{BB962C8B-B14F-4D97-AF65-F5344CB8AC3E}">
        <p14:creationId xmlns:p14="http://schemas.microsoft.com/office/powerpoint/2010/main" val="827240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aseline="30000" dirty="0"/>
              <a:t>4 </a:t>
            </a:r>
            <a:r>
              <a:rPr lang="en-US" sz="2800" dirty="0"/>
              <a:t>Then answered Peter, and said unto Jesus, Lord, it is good for us to be here: if thou wilt, let us make here three tabernacles; one for thee, and one for Moses, and one for Elias. </a:t>
            </a:r>
            <a:r>
              <a:rPr lang="en-US" sz="2800" baseline="30000" dirty="0"/>
              <a:t>5 </a:t>
            </a:r>
            <a:r>
              <a:rPr lang="en-US" sz="2800" dirty="0"/>
              <a:t>While he yet </a:t>
            </a:r>
            <a:r>
              <a:rPr lang="en-US" sz="2800" dirty="0" err="1"/>
              <a:t>spake</a:t>
            </a:r>
            <a:r>
              <a:rPr lang="en-US" sz="2800" dirty="0"/>
              <a:t>, behold, a bright cloud overshadowed them: and behold a voice out of the cloud, which said, This is my beloved Son, in whom I am well pleased; hear ye him.</a:t>
            </a:r>
            <a:endParaRPr lang="en-US" sz="2800" dirty="0"/>
          </a:p>
        </p:txBody>
      </p:sp>
      <p:sp>
        <p:nvSpPr>
          <p:cNvPr id="3" name="Title 2"/>
          <p:cNvSpPr>
            <a:spLocks noGrp="1"/>
          </p:cNvSpPr>
          <p:nvPr>
            <p:ph type="title"/>
          </p:nvPr>
        </p:nvSpPr>
        <p:spPr/>
        <p:txBody>
          <a:bodyPr/>
          <a:lstStyle/>
          <a:p>
            <a:r>
              <a:rPr lang="en-US" dirty="0" smtClean="0"/>
              <a:t>Matthew 17:1-7</a:t>
            </a:r>
            <a:endParaRPr lang="en-US" dirty="0"/>
          </a:p>
        </p:txBody>
      </p:sp>
    </p:spTree>
    <p:extLst>
      <p:ext uri="{BB962C8B-B14F-4D97-AF65-F5344CB8AC3E}">
        <p14:creationId xmlns:p14="http://schemas.microsoft.com/office/powerpoint/2010/main" val="3600852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aseline="30000" dirty="0"/>
              <a:t>6 </a:t>
            </a:r>
            <a:r>
              <a:rPr lang="en-US" sz="3200" dirty="0"/>
              <a:t>And when the disciples heard </a:t>
            </a:r>
            <a:r>
              <a:rPr lang="en-US" sz="3200" i="1" dirty="0"/>
              <a:t>it</a:t>
            </a:r>
            <a:r>
              <a:rPr lang="en-US" sz="3200" dirty="0"/>
              <a:t>, they fell on their face, and were sore afraid. </a:t>
            </a:r>
            <a:r>
              <a:rPr lang="en-US" sz="3200" baseline="30000" dirty="0"/>
              <a:t>7 </a:t>
            </a:r>
            <a:r>
              <a:rPr lang="en-US" sz="3200" dirty="0"/>
              <a:t>And Jesus came and touched them, and said, Arise, and be not afraid. </a:t>
            </a:r>
          </a:p>
          <a:p>
            <a:endParaRPr lang="en-US" dirty="0"/>
          </a:p>
        </p:txBody>
      </p:sp>
      <p:sp>
        <p:nvSpPr>
          <p:cNvPr id="3" name="Title 2"/>
          <p:cNvSpPr>
            <a:spLocks noGrp="1"/>
          </p:cNvSpPr>
          <p:nvPr>
            <p:ph type="title"/>
          </p:nvPr>
        </p:nvSpPr>
        <p:spPr/>
        <p:txBody>
          <a:bodyPr/>
          <a:lstStyle/>
          <a:p>
            <a:r>
              <a:rPr lang="en-US" dirty="0" smtClean="0"/>
              <a:t>Matthew 17:1-7</a:t>
            </a:r>
            <a:endParaRPr lang="en-US" dirty="0"/>
          </a:p>
        </p:txBody>
      </p:sp>
    </p:spTree>
    <p:extLst>
      <p:ext uri="{BB962C8B-B14F-4D97-AF65-F5344CB8AC3E}">
        <p14:creationId xmlns:p14="http://schemas.microsoft.com/office/powerpoint/2010/main" val="3247348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aseline="30000" dirty="0"/>
              <a:t>18 </a:t>
            </a:r>
            <a:r>
              <a:rPr lang="en-US" sz="3200" dirty="0"/>
              <a:t>But we all, with open face beholding as in a glass the glory of the Lord, are changed into the same image from glory to glory, </a:t>
            </a:r>
            <a:r>
              <a:rPr lang="en-US" sz="3200" i="1" dirty="0"/>
              <a:t>even</a:t>
            </a:r>
            <a:r>
              <a:rPr lang="en-US" sz="3200" dirty="0"/>
              <a:t> as by the Spirit of the Lord. </a:t>
            </a:r>
          </a:p>
          <a:p>
            <a:endParaRPr lang="en-US" dirty="0"/>
          </a:p>
        </p:txBody>
      </p:sp>
      <p:sp>
        <p:nvSpPr>
          <p:cNvPr id="3" name="Title 2"/>
          <p:cNvSpPr>
            <a:spLocks noGrp="1"/>
          </p:cNvSpPr>
          <p:nvPr>
            <p:ph type="title"/>
          </p:nvPr>
        </p:nvSpPr>
        <p:spPr/>
        <p:txBody>
          <a:bodyPr/>
          <a:lstStyle/>
          <a:p>
            <a:r>
              <a:rPr lang="en-US" dirty="0" smtClean="0"/>
              <a:t>2 Corinthians 3:18</a:t>
            </a:r>
            <a:endParaRPr lang="en-US" dirty="0"/>
          </a:p>
        </p:txBody>
      </p:sp>
    </p:spTree>
    <p:extLst>
      <p:ext uri="{BB962C8B-B14F-4D97-AF65-F5344CB8AC3E}">
        <p14:creationId xmlns:p14="http://schemas.microsoft.com/office/powerpoint/2010/main" val="3289320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124200"/>
            <a:ext cx="7756263" cy="1030044"/>
          </a:xfrm>
        </p:spPr>
        <p:txBody>
          <a:bodyPr/>
          <a:lstStyle/>
          <a:p>
            <a:r>
              <a:rPr lang="en-US" b="1" dirty="0"/>
              <a:t>Spending time with God ought to change us</a:t>
            </a:r>
            <a:r>
              <a:rPr lang="en-US" dirty="0"/>
              <a:t>!</a:t>
            </a:r>
            <a:endParaRPr lang="en-US" dirty="0"/>
          </a:p>
        </p:txBody>
      </p:sp>
    </p:spTree>
    <p:extLst>
      <p:ext uri="{BB962C8B-B14F-4D97-AF65-F5344CB8AC3E}">
        <p14:creationId xmlns:p14="http://schemas.microsoft.com/office/powerpoint/2010/main" val="2488934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4000" baseline="30000" dirty="0" smtClean="0"/>
              <a:t>17 </a:t>
            </a:r>
            <a:r>
              <a:rPr lang="en-US" sz="4000" b="1" i="1" u="sng" dirty="0"/>
              <a:t>And when I saw him, I fell at his feet as dead</a:t>
            </a:r>
            <a:r>
              <a:rPr lang="en-US" sz="4000" dirty="0"/>
              <a:t>. And he laid his right hand upon me, saying unto me, Fear not; I am the first and the last: </a:t>
            </a:r>
            <a:r>
              <a:rPr lang="en-US" sz="3200" dirty="0"/>
              <a:t/>
            </a:r>
            <a:br>
              <a:rPr lang="en-US" sz="32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dirty="0"/>
              <a:t>R</a:t>
            </a:r>
            <a:r>
              <a:rPr lang="en-US" dirty="0" smtClean="0"/>
              <a:t>evelation 1:17</a:t>
            </a:r>
            <a:endParaRPr lang="en-US" dirty="0"/>
          </a:p>
        </p:txBody>
      </p:sp>
    </p:spTree>
    <p:extLst>
      <p:ext uri="{BB962C8B-B14F-4D97-AF65-F5344CB8AC3E}">
        <p14:creationId xmlns:p14="http://schemas.microsoft.com/office/powerpoint/2010/main" val="593462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971800"/>
            <a:ext cx="7756263" cy="1054250"/>
          </a:xfrm>
        </p:spPr>
        <p:txBody>
          <a:bodyPr/>
          <a:lstStyle/>
          <a:p>
            <a:r>
              <a:rPr lang="en-US" b="1" dirty="0" smtClean="0"/>
              <a:t>Isaiah’s Response to God’s Glory</a:t>
            </a:r>
            <a:endParaRPr lang="en-US" b="1" dirty="0"/>
          </a:p>
        </p:txBody>
      </p:sp>
    </p:spTree>
    <p:extLst>
      <p:ext uri="{BB962C8B-B14F-4D97-AF65-F5344CB8AC3E}">
        <p14:creationId xmlns:p14="http://schemas.microsoft.com/office/powerpoint/2010/main" val="943993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Autofit/>
          </a:bodyPr>
          <a:lstStyle/>
          <a:p>
            <a:r>
              <a:rPr lang="en-US" sz="3200" baseline="30000" dirty="0"/>
              <a:t>1 </a:t>
            </a:r>
            <a:r>
              <a:rPr lang="en-US" sz="3200" dirty="0"/>
              <a:t>In the year that king </a:t>
            </a:r>
            <a:r>
              <a:rPr lang="en-US" sz="3200" dirty="0" err="1"/>
              <a:t>Uzziah</a:t>
            </a:r>
            <a:r>
              <a:rPr lang="en-US" sz="3200" dirty="0"/>
              <a:t> died </a:t>
            </a:r>
            <a:r>
              <a:rPr lang="en-US" sz="3200" b="1" i="1" u="sng" dirty="0"/>
              <a:t>I saw also the Lord sitting upon a throne, high and lifted up, and his train filled the temple</a:t>
            </a:r>
            <a:r>
              <a:rPr lang="en-US" sz="3200" dirty="0"/>
              <a:t>. </a:t>
            </a:r>
            <a:r>
              <a:rPr lang="en-US" sz="3200" baseline="30000" dirty="0"/>
              <a:t>2 </a:t>
            </a:r>
            <a:r>
              <a:rPr lang="en-US" sz="3200" dirty="0"/>
              <a:t>Above it stood the </a:t>
            </a:r>
            <a:r>
              <a:rPr lang="en-US" sz="3200" dirty="0" err="1"/>
              <a:t>seraphims</a:t>
            </a:r>
            <a:r>
              <a:rPr lang="en-US" sz="3200" dirty="0"/>
              <a:t>: each one had six wings; with twain he covered his face, and with twain he covered his feet, and with twain he did fly.</a:t>
            </a:r>
            <a:endParaRPr lang="en-US" sz="3200" dirty="0"/>
          </a:p>
        </p:txBody>
      </p:sp>
      <p:sp>
        <p:nvSpPr>
          <p:cNvPr id="3" name="Title 2"/>
          <p:cNvSpPr>
            <a:spLocks noGrp="1"/>
          </p:cNvSpPr>
          <p:nvPr>
            <p:ph type="title"/>
          </p:nvPr>
        </p:nvSpPr>
        <p:spPr/>
        <p:txBody>
          <a:bodyPr/>
          <a:lstStyle/>
          <a:p>
            <a:r>
              <a:rPr lang="en-US" dirty="0" smtClean="0"/>
              <a:t>Isaiah 6:1-5</a:t>
            </a:r>
            <a:endParaRPr lang="en-US" dirty="0"/>
          </a:p>
        </p:txBody>
      </p:sp>
    </p:spTree>
    <p:extLst>
      <p:ext uri="{BB962C8B-B14F-4D97-AF65-F5344CB8AC3E}">
        <p14:creationId xmlns:p14="http://schemas.microsoft.com/office/powerpoint/2010/main" val="1184323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3 </a:t>
            </a:r>
            <a:r>
              <a:rPr lang="en-US" sz="3200" dirty="0"/>
              <a:t>And one cried unto another, and said, Holy, holy, holy, </a:t>
            </a:r>
            <a:r>
              <a:rPr lang="en-US" sz="3200" i="1" dirty="0"/>
              <a:t>is</a:t>
            </a:r>
            <a:r>
              <a:rPr lang="en-US" sz="3200" dirty="0"/>
              <a:t> the LORD of hosts: the whole earth </a:t>
            </a:r>
            <a:r>
              <a:rPr lang="en-US" sz="3200" i="1" dirty="0"/>
              <a:t>is</a:t>
            </a:r>
            <a:r>
              <a:rPr lang="en-US" sz="3200" dirty="0"/>
              <a:t> full of his glory. </a:t>
            </a:r>
            <a:r>
              <a:rPr lang="en-US" sz="3200" baseline="30000" dirty="0"/>
              <a:t>4 </a:t>
            </a:r>
            <a:r>
              <a:rPr lang="en-US" sz="3200" dirty="0"/>
              <a:t>And the posts of the door moved at the voice of him that cried, and the house was filled with smoke.</a:t>
            </a:r>
            <a:endParaRPr lang="en-US" sz="3200" dirty="0"/>
          </a:p>
        </p:txBody>
      </p:sp>
      <p:sp>
        <p:nvSpPr>
          <p:cNvPr id="3" name="Title 2"/>
          <p:cNvSpPr>
            <a:spLocks noGrp="1"/>
          </p:cNvSpPr>
          <p:nvPr>
            <p:ph type="title"/>
          </p:nvPr>
        </p:nvSpPr>
        <p:spPr/>
        <p:txBody>
          <a:bodyPr/>
          <a:lstStyle/>
          <a:p>
            <a:r>
              <a:rPr lang="en-US" dirty="0" smtClean="0"/>
              <a:t>Isaiah 6:1-5</a:t>
            </a:r>
            <a:endParaRPr lang="en-US" dirty="0"/>
          </a:p>
        </p:txBody>
      </p:sp>
    </p:spTree>
    <p:extLst>
      <p:ext uri="{BB962C8B-B14F-4D97-AF65-F5344CB8AC3E}">
        <p14:creationId xmlns:p14="http://schemas.microsoft.com/office/powerpoint/2010/main" val="685612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5 </a:t>
            </a:r>
            <a:r>
              <a:rPr lang="en-US" sz="3200" b="1" i="1" u="sng" dirty="0"/>
              <a:t>Then said I, Woe is me! for I am undone</a:t>
            </a:r>
            <a:r>
              <a:rPr lang="en-US" sz="3200" dirty="0"/>
              <a:t>; because I </a:t>
            </a:r>
            <a:r>
              <a:rPr lang="en-US" sz="3200" i="1" dirty="0"/>
              <a:t>am</a:t>
            </a:r>
            <a:r>
              <a:rPr lang="en-US" sz="3200" dirty="0"/>
              <a:t> a man of unclean lips, and I dwell in the midst of a people of unclean lips: </a:t>
            </a:r>
            <a:r>
              <a:rPr lang="en-US" sz="3200" b="1" i="1" u="sng" dirty="0"/>
              <a:t>for mine eyes have seen the King</a:t>
            </a:r>
            <a:r>
              <a:rPr lang="en-US" sz="3200" dirty="0"/>
              <a:t>, </a:t>
            </a:r>
            <a:r>
              <a:rPr lang="en-US" sz="3200" b="1" i="1" u="sng" dirty="0"/>
              <a:t>the LORD of hosts</a:t>
            </a:r>
            <a:r>
              <a:rPr lang="en-US" sz="3200" dirty="0"/>
              <a:t>.</a:t>
            </a:r>
            <a:endParaRPr lang="en-US" sz="3200" dirty="0"/>
          </a:p>
        </p:txBody>
      </p:sp>
      <p:sp>
        <p:nvSpPr>
          <p:cNvPr id="3" name="Title 2"/>
          <p:cNvSpPr>
            <a:spLocks noGrp="1"/>
          </p:cNvSpPr>
          <p:nvPr>
            <p:ph type="title"/>
          </p:nvPr>
        </p:nvSpPr>
        <p:spPr/>
        <p:txBody>
          <a:bodyPr/>
          <a:lstStyle/>
          <a:p>
            <a:r>
              <a:rPr lang="en-US" dirty="0" smtClean="0"/>
              <a:t>Isaiah 6:1-5</a:t>
            </a:r>
            <a:endParaRPr lang="en-US" dirty="0"/>
          </a:p>
        </p:txBody>
      </p:sp>
    </p:spTree>
    <p:extLst>
      <p:ext uri="{BB962C8B-B14F-4D97-AF65-F5344CB8AC3E}">
        <p14:creationId xmlns:p14="http://schemas.microsoft.com/office/powerpoint/2010/main" val="3382792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276600"/>
            <a:ext cx="7756263" cy="1054250"/>
          </a:xfrm>
        </p:spPr>
        <p:txBody>
          <a:bodyPr/>
          <a:lstStyle/>
          <a:p>
            <a:r>
              <a:rPr lang="en-US" b="1" dirty="0" smtClean="0"/>
              <a:t>Ezekiel’s Response to God’s Glory</a:t>
            </a:r>
            <a:endParaRPr lang="en-US" b="1" dirty="0"/>
          </a:p>
        </p:txBody>
      </p:sp>
    </p:spTree>
    <p:extLst>
      <p:ext uri="{BB962C8B-B14F-4D97-AF65-F5344CB8AC3E}">
        <p14:creationId xmlns:p14="http://schemas.microsoft.com/office/powerpoint/2010/main" val="1444815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dirty="0"/>
              <a:t>Revelation 1:17 (KJV) </a:t>
            </a:r>
            <a:r>
              <a:rPr lang="en-US" sz="3200" dirty="0"/>
              <a:t/>
            </a:r>
            <a:br>
              <a:rPr lang="en-US" sz="3200" dirty="0"/>
            </a:br>
            <a:r>
              <a:rPr lang="en-US" sz="3200" baseline="30000" dirty="0"/>
              <a:t>17 </a:t>
            </a:r>
            <a:r>
              <a:rPr lang="en-US" sz="3200" dirty="0"/>
              <a:t>And when I saw him, I fell at his feet as dead. And he laid his right hand upon me, saying unto me, Fear not; I am the first and the last: </a:t>
            </a:r>
            <a:br>
              <a:rPr lang="en-US" sz="3200" dirty="0"/>
            </a:br>
            <a:r>
              <a:rPr lang="en-US" dirty="0"/>
              <a:t/>
            </a:r>
            <a:br>
              <a:rPr lang="en-US" dirty="0"/>
            </a:br>
            <a:endParaRPr lang="en-US" dirty="0"/>
          </a:p>
          <a:p>
            <a:endParaRPr lang="en-US" dirty="0"/>
          </a:p>
        </p:txBody>
      </p:sp>
      <p:sp>
        <p:nvSpPr>
          <p:cNvPr id="2" name="Title 1"/>
          <p:cNvSpPr>
            <a:spLocks noGrp="1"/>
          </p:cNvSpPr>
          <p:nvPr>
            <p:ph type="title"/>
          </p:nvPr>
        </p:nvSpPr>
        <p:spPr/>
        <p:txBody>
          <a:bodyPr/>
          <a:lstStyle/>
          <a:p>
            <a:r>
              <a:rPr lang="en-US" dirty="0" smtClean="0"/>
              <a:t>Revelation 1:17-20</a:t>
            </a:r>
            <a:endParaRPr lang="en-US" dirty="0"/>
          </a:p>
        </p:txBody>
      </p:sp>
    </p:spTree>
    <p:extLst>
      <p:ext uri="{BB962C8B-B14F-4D97-AF65-F5344CB8AC3E}">
        <p14:creationId xmlns:p14="http://schemas.microsoft.com/office/powerpoint/2010/main" val="182411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3200" baseline="30000" dirty="0"/>
              <a:t>28 </a:t>
            </a:r>
            <a:r>
              <a:rPr lang="en-US" sz="3200" dirty="0"/>
              <a:t>As the appearance of the bow that is in the cloud in the day of rain, so </a:t>
            </a:r>
            <a:r>
              <a:rPr lang="en-US" sz="3200" i="1" dirty="0"/>
              <a:t>was</a:t>
            </a:r>
            <a:r>
              <a:rPr lang="en-US" sz="3200" dirty="0"/>
              <a:t> the appearance of the brightness round about. This </a:t>
            </a:r>
            <a:r>
              <a:rPr lang="en-US" sz="3200" i="1" dirty="0"/>
              <a:t>was</a:t>
            </a:r>
            <a:r>
              <a:rPr lang="en-US" sz="3200" dirty="0"/>
              <a:t> the appearance of the likeness of the glory of the LORD. </a:t>
            </a:r>
            <a:r>
              <a:rPr lang="en-US" sz="3200" b="1" i="1" u="sng" dirty="0"/>
              <a:t>And when I saw it, I fell upon my face</a:t>
            </a:r>
            <a:r>
              <a:rPr lang="en-US" sz="3200" dirty="0"/>
              <a:t>, and I heard a voice of one that </a:t>
            </a:r>
            <a:r>
              <a:rPr lang="en-US" sz="3200" dirty="0" err="1"/>
              <a:t>spake</a:t>
            </a:r>
            <a:r>
              <a:rPr lang="en-US" sz="3200" dirty="0"/>
              <a:t>. </a:t>
            </a:r>
            <a:endParaRPr lang="en-US" sz="3200" dirty="0"/>
          </a:p>
        </p:txBody>
      </p:sp>
      <p:sp>
        <p:nvSpPr>
          <p:cNvPr id="3" name="Title 2"/>
          <p:cNvSpPr>
            <a:spLocks noGrp="1"/>
          </p:cNvSpPr>
          <p:nvPr>
            <p:ph type="title"/>
          </p:nvPr>
        </p:nvSpPr>
        <p:spPr/>
        <p:txBody>
          <a:bodyPr/>
          <a:lstStyle/>
          <a:p>
            <a:r>
              <a:rPr lang="en-US" dirty="0" smtClean="0"/>
              <a:t>Ezekiel 1:28</a:t>
            </a:r>
            <a:endParaRPr lang="en-US" dirty="0"/>
          </a:p>
        </p:txBody>
      </p:sp>
    </p:spTree>
    <p:extLst>
      <p:ext uri="{BB962C8B-B14F-4D97-AF65-F5344CB8AC3E}">
        <p14:creationId xmlns:p14="http://schemas.microsoft.com/office/powerpoint/2010/main" val="2487477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124200"/>
            <a:ext cx="7756263" cy="1054250"/>
          </a:xfrm>
        </p:spPr>
        <p:txBody>
          <a:bodyPr/>
          <a:lstStyle/>
          <a:p>
            <a:r>
              <a:rPr lang="en-US" b="1" dirty="0" smtClean="0"/>
              <a:t>Peter’s Response to Jesus’ Catch of Fish</a:t>
            </a:r>
            <a:endParaRPr lang="en-US" b="1" dirty="0"/>
          </a:p>
        </p:txBody>
      </p:sp>
    </p:spTree>
    <p:extLst>
      <p:ext uri="{BB962C8B-B14F-4D97-AF65-F5344CB8AC3E}">
        <p14:creationId xmlns:p14="http://schemas.microsoft.com/office/powerpoint/2010/main" val="1883573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4000" baseline="30000" dirty="0"/>
              <a:t>8 </a:t>
            </a:r>
            <a:r>
              <a:rPr lang="en-US" sz="4000" dirty="0"/>
              <a:t>When Simon Peter saw </a:t>
            </a:r>
            <a:r>
              <a:rPr lang="en-US" sz="4000" i="1" dirty="0"/>
              <a:t>it</a:t>
            </a:r>
            <a:r>
              <a:rPr lang="en-US" sz="4000" dirty="0"/>
              <a:t>, </a:t>
            </a:r>
            <a:r>
              <a:rPr lang="en-US" sz="4000" b="1" i="1" u="sng" dirty="0"/>
              <a:t>he fell down at Jesus' knees</a:t>
            </a:r>
            <a:r>
              <a:rPr lang="en-US" sz="4000" dirty="0"/>
              <a:t>, saying, Depart from me; for I am a sinful man, O Lord. </a:t>
            </a:r>
            <a:endParaRPr lang="en-US" sz="4000" dirty="0"/>
          </a:p>
        </p:txBody>
      </p:sp>
      <p:sp>
        <p:nvSpPr>
          <p:cNvPr id="3" name="Title 2"/>
          <p:cNvSpPr>
            <a:spLocks noGrp="1"/>
          </p:cNvSpPr>
          <p:nvPr>
            <p:ph type="title"/>
          </p:nvPr>
        </p:nvSpPr>
        <p:spPr/>
        <p:txBody>
          <a:bodyPr/>
          <a:lstStyle/>
          <a:p>
            <a:r>
              <a:rPr lang="en-US" dirty="0" smtClean="0"/>
              <a:t>Luke 5:8</a:t>
            </a:r>
            <a:endParaRPr lang="en-US" dirty="0"/>
          </a:p>
        </p:txBody>
      </p:sp>
    </p:spTree>
    <p:extLst>
      <p:ext uri="{BB962C8B-B14F-4D97-AF65-F5344CB8AC3E}">
        <p14:creationId xmlns:p14="http://schemas.microsoft.com/office/powerpoint/2010/main" val="1936449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276600"/>
            <a:ext cx="7756263" cy="1054250"/>
          </a:xfrm>
        </p:spPr>
        <p:txBody>
          <a:bodyPr/>
          <a:lstStyle/>
          <a:p>
            <a:r>
              <a:rPr lang="en-US" b="1" dirty="0" smtClean="0"/>
              <a:t>Paul’s Response on the Road to Damascus</a:t>
            </a:r>
            <a:endParaRPr lang="en-US" b="1" dirty="0"/>
          </a:p>
        </p:txBody>
      </p:sp>
    </p:spTree>
    <p:extLst>
      <p:ext uri="{BB962C8B-B14F-4D97-AF65-F5344CB8AC3E}">
        <p14:creationId xmlns:p14="http://schemas.microsoft.com/office/powerpoint/2010/main" val="1563532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3200" baseline="30000" dirty="0"/>
              <a:t>3 </a:t>
            </a:r>
            <a:r>
              <a:rPr lang="en-US" sz="3200" dirty="0"/>
              <a:t>And as he journeyed, he came near Damascus: and suddenly there shined round about him a light from heaven: </a:t>
            </a:r>
            <a:r>
              <a:rPr lang="en-US" sz="3200" baseline="30000" dirty="0"/>
              <a:t>4 </a:t>
            </a:r>
            <a:r>
              <a:rPr lang="en-US" sz="3200" b="1" i="1" u="sng" dirty="0"/>
              <a:t>And he fell to the earth</a:t>
            </a:r>
            <a:r>
              <a:rPr lang="en-US" sz="3200" dirty="0"/>
              <a:t>, and heard a voice saying unto him, Saul, Saul, why </a:t>
            </a:r>
            <a:r>
              <a:rPr lang="en-US" sz="3200" dirty="0" err="1"/>
              <a:t>persecutest</a:t>
            </a:r>
            <a:r>
              <a:rPr lang="en-US" sz="3200" dirty="0"/>
              <a:t> thou me?</a:t>
            </a:r>
            <a:endParaRPr lang="en-US" sz="3200" dirty="0"/>
          </a:p>
        </p:txBody>
      </p:sp>
      <p:sp>
        <p:nvSpPr>
          <p:cNvPr id="3" name="Title 2"/>
          <p:cNvSpPr>
            <a:spLocks noGrp="1"/>
          </p:cNvSpPr>
          <p:nvPr>
            <p:ph type="title"/>
          </p:nvPr>
        </p:nvSpPr>
        <p:spPr/>
        <p:txBody>
          <a:bodyPr/>
          <a:lstStyle/>
          <a:p>
            <a:r>
              <a:rPr lang="en-US" dirty="0" smtClean="0"/>
              <a:t>Acts 9:3-6</a:t>
            </a:r>
            <a:endParaRPr lang="en-US" dirty="0"/>
          </a:p>
        </p:txBody>
      </p:sp>
    </p:spTree>
    <p:extLst>
      <p:ext uri="{BB962C8B-B14F-4D97-AF65-F5344CB8AC3E}">
        <p14:creationId xmlns:p14="http://schemas.microsoft.com/office/powerpoint/2010/main" val="3498150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000" baseline="30000" dirty="0"/>
              <a:t>5 </a:t>
            </a:r>
            <a:r>
              <a:rPr lang="en-US" sz="3000" dirty="0"/>
              <a:t>And he said, Who art thou, Lord? And the Lord said, I am Jesus whom thou </a:t>
            </a:r>
            <a:r>
              <a:rPr lang="en-US" sz="3000" dirty="0" err="1"/>
              <a:t>persecutest</a:t>
            </a:r>
            <a:r>
              <a:rPr lang="en-US" sz="3000" dirty="0"/>
              <a:t>: </a:t>
            </a:r>
            <a:r>
              <a:rPr lang="en-US" sz="3000" i="1" dirty="0"/>
              <a:t>it is</a:t>
            </a:r>
            <a:r>
              <a:rPr lang="en-US" sz="3000" dirty="0"/>
              <a:t> hard for thee to kick against the pricks. </a:t>
            </a:r>
            <a:r>
              <a:rPr lang="en-US" sz="3000" baseline="30000" dirty="0"/>
              <a:t>6 </a:t>
            </a:r>
            <a:r>
              <a:rPr lang="en-US" sz="3000" b="1" i="1" u="sng" dirty="0"/>
              <a:t>And he trembling and astonished said, Lord, what wilt thou have me to do</a:t>
            </a:r>
            <a:r>
              <a:rPr lang="en-US" sz="3000" b="1" i="1" dirty="0"/>
              <a:t>?</a:t>
            </a:r>
            <a:r>
              <a:rPr lang="en-US" sz="3000" dirty="0"/>
              <a:t> And the Lord </a:t>
            </a:r>
            <a:r>
              <a:rPr lang="en-US" sz="3000" i="1" dirty="0"/>
              <a:t>said</a:t>
            </a:r>
            <a:r>
              <a:rPr lang="en-US" sz="3000" dirty="0"/>
              <a:t> unto him, Arise, and go into the city, and it shall be told thee what thou must do. </a:t>
            </a:r>
          </a:p>
          <a:p>
            <a:endParaRPr lang="en-US" dirty="0"/>
          </a:p>
        </p:txBody>
      </p:sp>
      <p:sp>
        <p:nvSpPr>
          <p:cNvPr id="3" name="Title 2"/>
          <p:cNvSpPr>
            <a:spLocks noGrp="1"/>
          </p:cNvSpPr>
          <p:nvPr>
            <p:ph type="title"/>
          </p:nvPr>
        </p:nvSpPr>
        <p:spPr/>
        <p:txBody>
          <a:bodyPr/>
          <a:lstStyle/>
          <a:p>
            <a:r>
              <a:rPr lang="en-US" dirty="0" smtClean="0"/>
              <a:t>Acts 9:3-6</a:t>
            </a:r>
            <a:endParaRPr lang="en-US" dirty="0"/>
          </a:p>
        </p:txBody>
      </p:sp>
    </p:spTree>
    <p:extLst>
      <p:ext uri="{BB962C8B-B14F-4D97-AF65-F5344CB8AC3E}">
        <p14:creationId xmlns:p14="http://schemas.microsoft.com/office/powerpoint/2010/main" val="4270106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17 </a:t>
            </a:r>
            <a:r>
              <a:rPr lang="en-US" sz="3200" dirty="0"/>
              <a:t>And when I saw him, I fell at his feet as dead. And he laid his right hand upon me, saying unto me, </a:t>
            </a:r>
            <a:r>
              <a:rPr lang="en-US" sz="3200" b="1" i="1" dirty="0"/>
              <a:t>Fear not; I am the first and the last: </a:t>
            </a:r>
            <a:r>
              <a:rPr lang="en-US" sz="3200" b="1" i="1" baseline="30000" dirty="0"/>
              <a:t>18 </a:t>
            </a:r>
            <a:r>
              <a:rPr lang="en-US" sz="3200" b="1" i="1" dirty="0"/>
              <a:t>I am he that </a:t>
            </a:r>
            <a:r>
              <a:rPr lang="en-US" sz="3200" b="1" i="1" dirty="0" err="1"/>
              <a:t>liveth</a:t>
            </a:r>
            <a:r>
              <a:rPr lang="en-US" sz="3200" b="1" i="1" dirty="0"/>
              <a:t>, and was dead; and, behold, I am alive for evermore, Amen; and have the keys of hell and of death</a:t>
            </a:r>
            <a:r>
              <a:rPr lang="en-US" sz="3200" dirty="0"/>
              <a:t>.</a:t>
            </a:r>
            <a:endParaRPr lang="en-US" sz="3200" dirty="0"/>
          </a:p>
        </p:txBody>
      </p:sp>
      <p:sp>
        <p:nvSpPr>
          <p:cNvPr id="3" name="Title 2"/>
          <p:cNvSpPr>
            <a:spLocks noGrp="1"/>
          </p:cNvSpPr>
          <p:nvPr>
            <p:ph type="title"/>
          </p:nvPr>
        </p:nvSpPr>
        <p:spPr/>
        <p:txBody>
          <a:bodyPr/>
          <a:lstStyle/>
          <a:p>
            <a:r>
              <a:rPr lang="en-US" dirty="0" smtClean="0"/>
              <a:t>Revelation 1:17-18</a:t>
            </a:r>
            <a:endParaRPr lang="en-US" dirty="0"/>
          </a:p>
        </p:txBody>
      </p:sp>
    </p:spTree>
    <p:extLst>
      <p:ext uri="{BB962C8B-B14F-4D97-AF65-F5344CB8AC3E}">
        <p14:creationId xmlns:p14="http://schemas.microsoft.com/office/powerpoint/2010/main" val="35237301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baseline="30000" dirty="0"/>
              <a:t>17 </a:t>
            </a:r>
            <a:r>
              <a:rPr lang="en-US" sz="3200" dirty="0"/>
              <a:t>Herein is our love made perfect, that we may have boldness in the day of judgment: because as he is, so are we in this world. </a:t>
            </a:r>
            <a:r>
              <a:rPr lang="en-US" sz="3200" baseline="30000" dirty="0"/>
              <a:t>18 </a:t>
            </a:r>
            <a:r>
              <a:rPr lang="en-US" sz="3200" dirty="0"/>
              <a:t>There is no fear in love; </a:t>
            </a:r>
            <a:r>
              <a:rPr lang="en-US" sz="3200" b="1" i="1" u="sng" dirty="0"/>
              <a:t>but perfect love </a:t>
            </a:r>
            <a:r>
              <a:rPr lang="en-US" sz="3200" b="1" i="1" u="sng" dirty="0" err="1"/>
              <a:t>casteth</a:t>
            </a:r>
            <a:r>
              <a:rPr lang="en-US" sz="3200" b="1" i="1" u="sng" dirty="0"/>
              <a:t> out fear</a:t>
            </a:r>
            <a:r>
              <a:rPr lang="en-US" sz="3200" dirty="0"/>
              <a:t>: because fear hath torment. He that </a:t>
            </a:r>
            <a:r>
              <a:rPr lang="en-US" sz="3200" dirty="0" err="1"/>
              <a:t>feareth</a:t>
            </a:r>
            <a:r>
              <a:rPr lang="en-US" sz="3200" dirty="0"/>
              <a:t> is not made perfect in love. </a:t>
            </a:r>
            <a:r>
              <a:rPr lang="en-US" sz="3200" baseline="30000" dirty="0"/>
              <a:t>19 </a:t>
            </a:r>
            <a:r>
              <a:rPr lang="en-US" sz="3200" dirty="0"/>
              <a:t>We love him, because he first loved us. </a:t>
            </a:r>
          </a:p>
          <a:p>
            <a:pPr marL="0" indent="0">
              <a:buNone/>
            </a:pPr>
            <a:endParaRPr lang="en-US" dirty="0"/>
          </a:p>
        </p:txBody>
      </p:sp>
      <p:sp>
        <p:nvSpPr>
          <p:cNvPr id="3" name="Title 2"/>
          <p:cNvSpPr>
            <a:spLocks noGrp="1"/>
          </p:cNvSpPr>
          <p:nvPr>
            <p:ph type="title"/>
          </p:nvPr>
        </p:nvSpPr>
        <p:spPr/>
        <p:txBody>
          <a:bodyPr/>
          <a:lstStyle/>
          <a:p>
            <a:r>
              <a:rPr lang="en-US" dirty="0" smtClean="0"/>
              <a:t>1 John 4:17-19</a:t>
            </a:r>
            <a:endParaRPr lang="en-US" dirty="0"/>
          </a:p>
        </p:txBody>
      </p:sp>
    </p:spTree>
    <p:extLst>
      <p:ext uri="{BB962C8B-B14F-4D97-AF65-F5344CB8AC3E}">
        <p14:creationId xmlns:p14="http://schemas.microsoft.com/office/powerpoint/2010/main" val="2552058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200400"/>
            <a:ext cx="7756263" cy="1054250"/>
          </a:xfrm>
        </p:spPr>
        <p:txBody>
          <a:bodyPr/>
          <a:lstStyle/>
          <a:p>
            <a:r>
              <a:rPr lang="en-US" b="1" dirty="0"/>
              <a:t>We don’t need to FEAR </a:t>
            </a:r>
            <a:r>
              <a:rPr lang="en-US" b="1" dirty="0" smtClean="0"/>
              <a:t>LIFE!</a:t>
            </a:r>
            <a:endParaRPr lang="en-US" dirty="0"/>
          </a:p>
        </p:txBody>
      </p:sp>
    </p:spTree>
    <p:extLst>
      <p:ext uri="{BB962C8B-B14F-4D97-AF65-F5344CB8AC3E}">
        <p14:creationId xmlns:p14="http://schemas.microsoft.com/office/powerpoint/2010/main" val="1973425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56263" cy="1054250"/>
          </a:xfrm>
        </p:spPr>
        <p:txBody>
          <a:bodyPr/>
          <a:lstStyle/>
          <a:p>
            <a:r>
              <a:rPr lang="en-US" b="1" dirty="0"/>
              <a:t>We don’t need to FEAR </a:t>
            </a:r>
            <a:r>
              <a:rPr lang="en-US" b="1" dirty="0" smtClean="0"/>
              <a:t>DEATH!</a:t>
            </a:r>
            <a:endParaRPr lang="en-US" dirty="0"/>
          </a:p>
        </p:txBody>
      </p:sp>
    </p:spTree>
    <p:extLst>
      <p:ext uri="{BB962C8B-B14F-4D97-AF65-F5344CB8AC3E}">
        <p14:creationId xmlns:p14="http://schemas.microsoft.com/office/powerpoint/2010/main" val="329059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a:t>Revelation 1:18 (KJV) </a:t>
            </a:r>
            <a:r>
              <a:rPr lang="en-US" sz="3200" dirty="0"/>
              <a:t/>
            </a:r>
            <a:br>
              <a:rPr lang="en-US" sz="3200" dirty="0"/>
            </a:br>
            <a:r>
              <a:rPr lang="en-US" sz="3200" baseline="30000" dirty="0"/>
              <a:t>18 </a:t>
            </a:r>
            <a:r>
              <a:rPr lang="en-US" sz="3200" dirty="0"/>
              <a:t>I </a:t>
            </a:r>
            <a:r>
              <a:rPr lang="en-US" sz="3200" i="1" dirty="0"/>
              <a:t>am</a:t>
            </a:r>
            <a:r>
              <a:rPr lang="en-US" sz="3200" dirty="0"/>
              <a:t> he that </a:t>
            </a:r>
            <a:r>
              <a:rPr lang="en-US" sz="3200" dirty="0" err="1"/>
              <a:t>liveth</a:t>
            </a:r>
            <a:r>
              <a:rPr lang="en-US" sz="3200" dirty="0"/>
              <a:t>, and was dead; and, behold, I am alive for evermore, Amen; and have the keys of hell and of death. </a:t>
            </a:r>
            <a:r>
              <a:rPr lang="en-US" dirty="0"/>
              <a:t/>
            </a:r>
            <a:br>
              <a:rPr lang="en-US"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dirty="0" smtClean="0"/>
              <a:t>Revelation 1:17-20</a:t>
            </a:r>
            <a:endParaRPr lang="en-US" dirty="0"/>
          </a:p>
        </p:txBody>
      </p:sp>
    </p:spTree>
    <p:extLst>
      <p:ext uri="{BB962C8B-B14F-4D97-AF65-F5344CB8AC3E}">
        <p14:creationId xmlns:p14="http://schemas.microsoft.com/office/powerpoint/2010/main" val="34212934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00400"/>
            <a:ext cx="7756263" cy="1054250"/>
          </a:xfrm>
        </p:spPr>
        <p:txBody>
          <a:bodyPr/>
          <a:lstStyle/>
          <a:p>
            <a:r>
              <a:rPr lang="en-US" b="1" dirty="0"/>
              <a:t>We don’t need to fear </a:t>
            </a:r>
            <a:r>
              <a:rPr lang="en-US" b="1" dirty="0" smtClean="0"/>
              <a:t>ETERNITY!</a:t>
            </a:r>
            <a:endParaRPr lang="en-US" dirty="0"/>
          </a:p>
        </p:txBody>
      </p:sp>
    </p:spTree>
    <p:extLst>
      <p:ext uri="{BB962C8B-B14F-4D97-AF65-F5344CB8AC3E}">
        <p14:creationId xmlns:p14="http://schemas.microsoft.com/office/powerpoint/2010/main" val="9957642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3600" baseline="30000" dirty="0"/>
              <a:t>18 </a:t>
            </a:r>
            <a:r>
              <a:rPr lang="en-US" sz="3600" dirty="0"/>
              <a:t>I </a:t>
            </a:r>
            <a:r>
              <a:rPr lang="en-US" sz="3600" i="1" dirty="0"/>
              <a:t>am</a:t>
            </a:r>
            <a:r>
              <a:rPr lang="en-US" sz="3600" dirty="0"/>
              <a:t> he that </a:t>
            </a:r>
            <a:r>
              <a:rPr lang="en-US" sz="3600" dirty="0" err="1"/>
              <a:t>liveth</a:t>
            </a:r>
            <a:r>
              <a:rPr lang="en-US" sz="3600" dirty="0"/>
              <a:t>, and was dead; and, behold, I am alive for evermore, Amen; </a:t>
            </a:r>
            <a:r>
              <a:rPr lang="en-US" sz="3600" b="1" i="1" u="sng" dirty="0"/>
              <a:t>and have (‘echo’ - to hold) the keys of hell and of death</a:t>
            </a:r>
            <a:r>
              <a:rPr lang="en-US" sz="3600" dirty="0"/>
              <a:t>.</a:t>
            </a:r>
            <a:endParaRPr lang="en-US" sz="3600" dirty="0"/>
          </a:p>
        </p:txBody>
      </p:sp>
      <p:sp>
        <p:nvSpPr>
          <p:cNvPr id="3" name="Title 2"/>
          <p:cNvSpPr>
            <a:spLocks noGrp="1"/>
          </p:cNvSpPr>
          <p:nvPr>
            <p:ph type="title"/>
          </p:nvPr>
        </p:nvSpPr>
        <p:spPr/>
        <p:txBody>
          <a:bodyPr/>
          <a:lstStyle/>
          <a:p>
            <a:r>
              <a:rPr lang="en-US" dirty="0" smtClean="0"/>
              <a:t>Revelation 1:18</a:t>
            </a:r>
            <a:endParaRPr lang="en-US" dirty="0"/>
          </a:p>
        </p:txBody>
      </p:sp>
    </p:spTree>
    <p:extLst>
      <p:ext uri="{BB962C8B-B14F-4D97-AF65-F5344CB8AC3E}">
        <p14:creationId xmlns:p14="http://schemas.microsoft.com/office/powerpoint/2010/main" val="11233229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aseline="30000" dirty="0"/>
              <a:t>14 </a:t>
            </a:r>
            <a:r>
              <a:rPr lang="en-US" sz="3200" dirty="0"/>
              <a:t>Forasmuch then as the children are partakers of flesh and blood, he also himself likewise took part of the same; that through death he might destroy [nullify] him that had the power of death, that is, the devil; </a:t>
            </a:r>
            <a:r>
              <a:rPr lang="en-US" sz="3200" baseline="30000" dirty="0"/>
              <a:t>15 </a:t>
            </a:r>
            <a:r>
              <a:rPr lang="en-US" sz="3200" dirty="0"/>
              <a:t>And deliver them who through fear of death were all their lifetime subject to bondage.</a:t>
            </a:r>
            <a:endParaRPr lang="en-US" sz="3200" dirty="0"/>
          </a:p>
        </p:txBody>
      </p:sp>
      <p:sp>
        <p:nvSpPr>
          <p:cNvPr id="3" name="Title 2"/>
          <p:cNvSpPr>
            <a:spLocks noGrp="1"/>
          </p:cNvSpPr>
          <p:nvPr>
            <p:ph type="title"/>
          </p:nvPr>
        </p:nvSpPr>
        <p:spPr/>
        <p:txBody>
          <a:bodyPr/>
          <a:lstStyle/>
          <a:p>
            <a:r>
              <a:rPr lang="en-US" dirty="0" smtClean="0"/>
              <a:t>Hebrews 2:14-15</a:t>
            </a:r>
            <a:endParaRPr lang="en-US" dirty="0"/>
          </a:p>
        </p:txBody>
      </p:sp>
    </p:spTree>
    <p:extLst>
      <p:ext uri="{BB962C8B-B14F-4D97-AF65-F5344CB8AC3E}">
        <p14:creationId xmlns:p14="http://schemas.microsoft.com/office/powerpoint/2010/main" val="19695098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900" baseline="30000" dirty="0"/>
              <a:t>13 </a:t>
            </a:r>
            <a:r>
              <a:rPr lang="en-US" sz="2900" dirty="0"/>
              <a:t>And the sea gave up the dead which were in it; and death and hell delivered up the dead which were in them: and they were judged every man according to their works. </a:t>
            </a:r>
            <a:r>
              <a:rPr lang="en-US" sz="2900" baseline="30000" dirty="0"/>
              <a:t>14 </a:t>
            </a:r>
            <a:r>
              <a:rPr lang="en-US" sz="2900" b="1" i="1" u="sng" dirty="0"/>
              <a:t>And death and hell were cast into the lake of fire</a:t>
            </a:r>
            <a:r>
              <a:rPr lang="en-US" sz="2900" dirty="0"/>
              <a:t>. This is the second death. </a:t>
            </a:r>
            <a:r>
              <a:rPr lang="en-US" sz="2900" baseline="30000" dirty="0"/>
              <a:t>15 </a:t>
            </a:r>
            <a:r>
              <a:rPr lang="en-US" sz="2900" dirty="0"/>
              <a:t>And whosoever was not found written in the book of life was cast into the lake of fire. </a:t>
            </a:r>
            <a:endParaRPr lang="en-US" sz="2900" dirty="0"/>
          </a:p>
        </p:txBody>
      </p:sp>
      <p:sp>
        <p:nvSpPr>
          <p:cNvPr id="3" name="Title 2"/>
          <p:cNvSpPr>
            <a:spLocks noGrp="1"/>
          </p:cNvSpPr>
          <p:nvPr>
            <p:ph type="title"/>
          </p:nvPr>
        </p:nvSpPr>
        <p:spPr/>
        <p:txBody>
          <a:bodyPr/>
          <a:lstStyle/>
          <a:p>
            <a:r>
              <a:rPr lang="en-US" dirty="0" smtClean="0"/>
              <a:t>Revelation 20:13-15</a:t>
            </a:r>
            <a:endParaRPr lang="en-US" dirty="0"/>
          </a:p>
        </p:txBody>
      </p:sp>
    </p:spTree>
    <p:extLst>
      <p:ext uri="{BB962C8B-B14F-4D97-AF65-F5344CB8AC3E}">
        <p14:creationId xmlns:p14="http://schemas.microsoft.com/office/powerpoint/2010/main" val="508848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16285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61:1</a:t>
            </a:r>
            <a:endParaRPr lang="en-US" dirty="0"/>
          </a:p>
        </p:txBody>
      </p:sp>
      <p:sp>
        <p:nvSpPr>
          <p:cNvPr id="3" name="Content Placeholder 2"/>
          <p:cNvSpPr>
            <a:spLocks noGrp="1"/>
          </p:cNvSpPr>
          <p:nvPr>
            <p:ph idx="1"/>
          </p:nvPr>
        </p:nvSpPr>
        <p:spPr/>
        <p:txBody>
          <a:bodyPr>
            <a:normAutofit/>
          </a:bodyPr>
          <a:lstStyle/>
          <a:p>
            <a:r>
              <a:rPr lang="en-US" sz="3200" baseline="30000" dirty="0"/>
              <a:t>1 </a:t>
            </a:r>
            <a:r>
              <a:rPr lang="en-US" sz="3200" dirty="0"/>
              <a:t>The Spirit of the Lord GOD </a:t>
            </a:r>
            <a:r>
              <a:rPr lang="en-US" sz="3200" i="1" dirty="0"/>
              <a:t>is</a:t>
            </a:r>
            <a:r>
              <a:rPr lang="en-US" sz="3200" dirty="0"/>
              <a:t> upon me; because the LORD hath anointed me to preach good tidings unto the meek; he hath sent me to bind up the brokenhearted, </a:t>
            </a:r>
            <a:r>
              <a:rPr lang="en-US" sz="3200" b="1" i="1" u="sng" dirty="0"/>
              <a:t>to proclaim liberty to the captives</a:t>
            </a:r>
            <a:r>
              <a:rPr lang="en-US" sz="3200" dirty="0"/>
              <a:t>, </a:t>
            </a:r>
            <a:r>
              <a:rPr lang="en-US" sz="3200" b="1" i="1" u="sng" dirty="0"/>
              <a:t>and the opening of the prison to them that are bound</a:t>
            </a:r>
            <a:r>
              <a:rPr lang="en-US" sz="3200" dirty="0"/>
              <a:t>;</a:t>
            </a:r>
            <a:endParaRPr lang="en-US" sz="3200" dirty="0"/>
          </a:p>
        </p:txBody>
      </p:sp>
    </p:spTree>
    <p:extLst>
      <p:ext uri="{BB962C8B-B14F-4D97-AF65-F5344CB8AC3E}">
        <p14:creationId xmlns:p14="http://schemas.microsoft.com/office/powerpoint/2010/main" val="20201966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8 </a:t>
            </a:r>
            <a:r>
              <a:rPr lang="en-US" sz="3200" dirty="0"/>
              <a:t>Wherefore he </a:t>
            </a:r>
            <a:r>
              <a:rPr lang="en-US" sz="3200" dirty="0" err="1"/>
              <a:t>saith</a:t>
            </a:r>
            <a:r>
              <a:rPr lang="en-US" sz="3200" dirty="0"/>
              <a:t>, When he ascended up on high, </a:t>
            </a:r>
            <a:r>
              <a:rPr lang="en-US" sz="3200" b="1" i="1" u="sng" dirty="0"/>
              <a:t>he led captivity captive</a:t>
            </a:r>
            <a:r>
              <a:rPr lang="en-US" sz="3200" dirty="0"/>
              <a:t>, and gave gifts unto men. </a:t>
            </a:r>
            <a:r>
              <a:rPr lang="en-US" sz="3200" baseline="30000" dirty="0"/>
              <a:t>9 </a:t>
            </a:r>
            <a:r>
              <a:rPr lang="en-US" sz="3200" dirty="0"/>
              <a:t>(Now that he ascended, what is it but that he also descended first into the lower parts of the earth? </a:t>
            </a:r>
            <a:endParaRPr lang="en-US" sz="3200" dirty="0"/>
          </a:p>
        </p:txBody>
      </p:sp>
      <p:sp>
        <p:nvSpPr>
          <p:cNvPr id="3" name="Title 2"/>
          <p:cNvSpPr>
            <a:spLocks noGrp="1"/>
          </p:cNvSpPr>
          <p:nvPr>
            <p:ph type="title"/>
          </p:nvPr>
        </p:nvSpPr>
        <p:spPr/>
        <p:txBody>
          <a:bodyPr/>
          <a:lstStyle/>
          <a:p>
            <a:r>
              <a:rPr lang="en-US" dirty="0" smtClean="0"/>
              <a:t>Ephesians 4:8-9</a:t>
            </a:r>
            <a:endParaRPr lang="en-US" dirty="0"/>
          </a:p>
        </p:txBody>
      </p:sp>
    </p:spTree>
    <p:extLst>
      <p:ext uri="{BB962C8B-B14F-4D97-AF65-F5344CB8AC3E}">
        <p14:creationId xmlns:p14="http://schemas.microsoft.com/office/powerpoint/2010/main" val="9171357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15:53-57</a:t>
            </a:r>
            <a:endParaRPr lang="en-US" dirty="0"/>
          </a:p>
        </p:txBody>
      </p:sp>
      <p:sp>
        <p:nvSpPr>
          <p:cNvPr id="3" name="Content Placeholder 2"/>
          <p:cNvSpPr>
            <a:spLocks noGrp="1"/>
          </p:cNvSpPr>
          <p:nvPr>
            <p:ph idx="1"/>
          </p:nvPr>
        </p:nvSpPr>
        <p:spPr/>
        <p:txBody>
          <a:bodyPr>
            <a:normAutofit/>
          </a:bodyPr>
          <a:lstStyle/>
          <a:p>
            <a:r>
              <a:rPr lang="en-US" sz="3000" baseline="30000" dirty="0"/>
              <a:t>53 </a:t>
            </a:r>
            <a:r>
              <a:rPr lang="en-US" sz="3000" dirty="0"/>
              <a:t>For this corruptible must put on incorruption, and this mortal </a:t>
            </a:r>
            <a:r>
              <a:rPr lang="en-US" sz="3000" i="1" dirty="0"/>
              <a:t>must</a:t>
            </a:r>
            <a:r>
              <a:rPr lang="en-US" sz="3000" dirty="0"/>
              <a:t> put on immortality. </a:t>
            </a:r>
            <a:r>
              <a:rPr lang="en-US" sz="3000" baseline="30000" dirty="0"/>
              <a:t>54 </a:t>
            </a:r>
            <a:r>
              <a:rPr lang="en-US" sz="3000" dirty="0"/>
              <a:t>So when this corruptible shall have put on incorruption, and this mortal shall have put on immortality, then shall be brought to pass the saying that is written, Death is swallowed up in victory.</a:t>
            </a:r>
            <a:endParaRPr lang="en-US" sz="3000" dirty="0"/>
          </a:p>
        </p:txBody>
      </p:sp>
    </p:spTree>
    <p:extLst>
      <p:ext uri="{BB962C8B-B14F-4D97-AF65-F5344CB8AC3E}">
        <p14:creationId xmlns:p14="http://schemas.microsoft.com/office/powerpoint/2010/main" val="21182683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55 </a:t>
            </a:r>
            <a:r>
              <a:rPr lang="en-US" sz="3200" b="1" dirty="0"/>
              <a:t>O death</a:t>
            </a:r>
            <a:r>
              <a:rPr lang="en-US" sz="3200" dirty="0"/>
              <a:t>, where </a:t>
            </a:r>
            <a:r>
              <a:rPr lang="en-US" sz="3200" i="1" dirty="0"/>
              <a:t>is</a:t>
            </a:r>
            <a:r>
              <a:rPr lang="en-US" sz="3200" dirty="0"/>
              <a:t> thy sting? </a:t>
            </a:r>
            <a:r>
              <a:rPr lang="en-US" sz="3200" b="1" dirty="0"/>
              <a:t>O grave</a:t>
            </a:r>
            <a:r>
              <a:rPr lang="en-US" sz="3200" dirty="0"/>
              <a:t>, where </a:t>
            </a:r>
            <a:r>
              <a:rPr lang="en-US" sz="3200" i="1" dirty="0"/>
              <a:t>is</a:t>
            </a:r>
            <a:r>
              <a:rPr lang="en-US" sz="3200" dirty="0"/>
              <a:t> thy victory? </a:t>
            </a:r>
            <a:r>
              <a:rPr lang="en-US" sz="3200" baseline="30000" dirty="0"/>
              <a:t>56 </a:t>
            </a:r>
            <a:r>
              <a:rPr lang="en-US" sz="3200" dirty="0"/>
              <a:t>The sting of death </a:t>
            </a:r>
            <a:r>
              <a:rPr lang="en-US" sz="3200" i="1" dirty="0"/>
              <a:t>is</a:t>
            </a:r>
            <a:r>
              <a:rPr lang="en-US" sz="3200" dirty="0"/>
              <a:t> sin; and the strength of sin </a:t>
            </a:r>
            <a:r>
              <a:rPr lang="en-US" sz="3200" i="1" dirty="0"/>
              <a:t>is</a:t>
            </a:r>
            <a:r>
              <a:rPr lang="en-US" sz="3200" dirty="0"/>
              <a:t> the law. </a:t>
            </a:r>
            <a:r>
              <a:rPr lang="en-US" sz="3200" baseline="30000" dirty="0"/>
              <a:t>57 </a:t>
            </a:r>
            <a:r>
              <a:rPr lang="en-US" sz="3200" dirty="0"/>
              <a:t>But thanks </a:t>
            </a:r>
            <a:r>
              <a:rPr lang="en-US" sz="3200" i="1" dirty="0"/>
              <a:t>be</a:t>
            </a:r>
            <a:r>
              <a:rPr lang="en-US" sz="3200" dirty="0"/>
              <a:t> to God, which </a:t>
            </a:r>
            <a:r>
              <a:rPr lang="en-US" sz="3200" dirty="0" err="1"/>
              <a:t>giveth</a:t>
            </a:r>
            <a:r>
              <a:rPr lang="en-US" sz="3200" dirty="0"/>
              <a:t> us the victory through our Lord Jesus Christ.</a:t>
            </a:r>
            <a:endParaRPr lang="en-US" sz="3200" dirty="0"/>
          </a:p>
        </p:txBody>
      </p:sp>
      <p:sp>
        <p:nvSpPr>
          <p:cNvPr id="3" name="Title 2"/>
          <p:cNvSpPr>
            <a:spLocks noGrp="1"/>
          </p:cNvSpPr>
          <p:nvPr>
            <p:ph type="title"/>
          </p:nvPr>
        </p:nvSpPr>
        <p:spPr/>
        <p:txBody>
          <a:bodyPr/>
          <a:lstStyle/>
          <a:p>
            <a:r>
              <a:rPr lang="en-US" dirty="0" smtClean="0"/>
              <a:t>1 Corinthians 15:53-57</a:t>
            </a:r>
            <a:endParaRPr lang="en-US" dirty="0"/>
          </a:p>
        </p:txBody>
      </p:sp>
    </p:spTree>
    <p:extLst>
      <p:ext uri="{BB962C8B-B14F-4D97-AF65-F5344CB8AC3E}">
        <p14:creationId xmlns:p14="http://schemas.microsoft.com/office/powerpoint/2010/main" val="14312480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19 </a:t>
            </a:r>
            <a:r>
              <a:rPr lang="en-US" sz="3600" dirty="0"/>
              <a:t>Write </a:t>
            </a:r>
            <a:r>
              <a:rPr lang="en-US" sz="3600" b="1" i="1" u="sng" dirty="0">
                <a:solidFill>
                  <a:srgbClr val="FF0000"/>
                </a:solidFill>
              </a:rPr>
              <a:t>the things which thou hast seen</a:t>
            </a:r>
            <a:r>
              <a:rPr lang="en-US" sz="3600" dirty="0"/>
              <a:t>, and </a:t>
            </a:r>
            <a:r>
              <a:rPr lang="en-US" sz="3600" b="1" i="1" u="sng" dirty="0">
                <a:solidFill>
                  <a:srgbClr val="0070C0"/>
                </a:solidFill>
              </a:rPr>
              <a:t>the things which are</a:t>
            </a:r>
            <a:r>
              <a:rPr lang="en-US" sz="3600" dirty="0"/>
              <a:t>, and </a:t>
            </a:r>
            <a:r>
              <a:rPr lang="en-US" sz="3600" b="1" i="1" u="sng" dirty="0">
                <a:solidFill>
                  <a:srgbClr val="7030A0"/>
                </a:solidFill>
              </a:rPr>
              <a:t>the things which shall be hereafter</a:t>
            </a:r>
            <a:r>
              <a:rPr lang="en-US" sz="3600" dirty="0"/>
              <a:t>;</a:t>
            </a:r>
            <a:endParaRPr lang="en-US" sz="3600" dirty="0"/>
          </a:p>
        </p:txBody>
      </p:sp>
      <p:sp>
        <p:nvSpPr>
          <p:cNvPr id="3" name="Title 2"/>
          <p:cNvSpPr>
            <a:spLocks noGrp="1"/>
          </p:cNvSpPr>
          <p:nvPr>
            <p:ph type="title"/>
          </p:nvPr>
        </p:nvSpPr>
        <p:spPr/>
        <p:txBody>
          <a:bodyPr/>
          <a:lstStyle/>
          <a:p>
            <a:r>
              <a:rPr lang="en-US" dirty="0" smtClean="0"/>
              <a:t>Revelation 1:19</a:t>
            </a:r>
            <a:endParaRPr lang="en-US" dirty="0"/>
          </a:p>
        </p:txBody>
      </p:sp>
    </p:spTree>
    <p:extLst>
      <p:ext uri="{BB962C8B-B14F-4D97-AF65-F5344CB8AC3E}">
        <p14:creationId xmlns:p14="http://schemas.microsoft.com/office/powerpoint/2010/main" val="1215258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a:t>Revelation 1:19 (KJV) </a:t>
            </a:r>
            <a:r>
              <a:rPr lang="en-US" sz="3200" dirty="0"/>
              <a:t/>
            </a:r>
            <a:br>
              <a:rPr lang="en-US" sz="3200" dirty="0"/>
            </a:br>
            <a:r>
              <a:rPr lang="en-US" sz="3200" baseline="30000" dirty="0"/>
              <a:t>19 </a:t>
            </a:r>
            <a:r>
              <a:rPr lang="en-US" sz="3200" dirty="0"/>
              <a:t>Write the things which thou hast seen, and the things which are, and the things which shall be hereafter; </a:t>
            </a:r>
            <a:br>
              <a:rPr lang="en-US" sz="32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dirty="0" smtClean="0"/>
              <a:t>Revelation 1:17-20</a:t>
            </a:r>
            <a:endParaRPr lang="en-US" dirty="0"/>
          </a:p>
        </p:txBody>
      </p:sp>
    </p:spTree>
    <p:extLst>
      <p:ext uri="{BB962C8B-B14F-4D97-AF65-F5344CB8AC3E}">
        <p14:creationId xmlns:p14="http://schemas.microsoft.com/office/powerpoint/2010/main" val="7283877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429000"/>
            <a:ext cx="7756263" cy="1054250"/>
          </a:xfrm>
        </p:spPr>
        <p:txBody>
          <a:bodyPr/>
          <a:lstStyle/>
          <a:p>
            <a:r>
              <a:rPr lang="en-US" dirty="0" smtClean="0"/>
              <a:t>“meta </a:t>
            </a:r>
            <a:r>
              <a:rPr lang="en-US" dirty="0" err="1" smtClean="0"/>
              <a:t>tauta</a:t>
            </a:r>
            <a:r>
              <a:rPr lang="en-US" dirty="0" smtClean="0"/>
              <a:t>”—the word, “</a:t>
            </a:r>
            <a:r>
              <a:rPr lang="en-US" dirty="0" err="1" smtClean="0"/>
              <a:t>hereafter,”meaning</a:t>
            </a:r>
            <a:r>
              <a:rPr lang="en-US" dirty="0" smtClean="0"/>
              <a:t> “after these things”</a:t>
            </a:r>
            <a:endParaRPr lang="en-US" dirty="0"/>
          </a:p>
        </p:txBody>
      </p:sp>
    </p:spTree>
    <p:extLst>
      <p:ext uri="{BB962C8B-B14F-4D97-AF65-F5344CB8AC3E}">
        <p14:creationId xmlns:p14="http://schemas.microsoft.com/office/powerpoint/2010/main" val="4734572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3200" baseline="30000" dirty="0"/>
              <a:t>1 </a:t>
            </a:r>
            <a:r>
              <a:rPr lang="en-US" sz="3200" dirty="0"/>
              <a:t>After this I looked, and, behold, a door </a:t>
            </a:r>
            <a:r>
              <a:rPr lang="en-US" sz="3200" i="1" dirty="0"/>
              <a:t>was</a:t>
            </a:r>
            <a:r>
              <a:rPr lang="en-US" sz="3200" dirty="0"/>
              <a:t> opened in heaven: and the first voice which I heard </a:t>
            </a:r>
            <a:r>
              <a:rPr lang="en-US" sz="3200" i="1" dirty="0"/>
              <a:t>was</a:t>
            </a:r>
            <a:r>
              <a:rPr lang="en-US" sz="3200" dirty="0"/>
              <a:t> as it were of a trumpet talking with me; which said, Come up hither, </a:t>
            </a:r>
            <a:r>
              <a:rPr lang="en-US" sz="3200" b="1" i="1" u="sng" dirty="0"/>
              <a:t>and I will </a:t>
            </a:r>
            <a:r>
              <a:rPr lang="en-US" sz="3200" b="1" i="1" u="sng" dirty="0" err="1"/>
              <a:t>shew</a:t>
            </a:r>
            <a:r>
              <a:rPr lang="en-US" sz="3200" b="1" i="1" u="sng" dirty="0"/>
              <a:t> thee things which must be hereafter (meta </a:t>
            </a:r>
            <a:r>
              <a:rPr lang="en-US" sz="3200" b="1" i="1" u="sng" dirty="0" err="1"/>
              <a:t>tauta</a:t>
            </a:r>
            <a:r>
              <a:rPr lang="en-US" sz="3200" b="1" i="1" u="sng" dirty="0"/>
              <a:t>)</a:t>
            </a:r>
            <a:r>
              <a:rPr lang="en-US" sz="3200" dirty="0"/>
              <a:t>. </a:t>
            </a:r>
            <a:endParaRPr lang="en-US" sz="3200" dirty="0"/>
          </a:p>
        </p:txBody>
      </p:sp>
      <p:sp>
        <p:nvSpPr>
          <p:cNvPr id="3" name="Title 2"/>
          <p:cNvSpPr>
            <a:spLocks noGrp="1"/>
          </p:cNvSpPr>
          <p:nvPr>
            <p:ph type="title"/>
          </p:nvPr>
        </p:nvSpPr>
        <p:spPr/>
        <p:txBody>
          <a:bodyPr/>
          <a:lstStyle/>
          <a:p>
            <a:r>
              <a:rPr lang="en-US" dirty="0" smtClean="0"/>
              <a:t>Revelation 4:1</a:t>
            </a:r>
            <a:endParaRPr lang="en-US" dirty="0"/>
          </a:p>
        </p:txBody>
      </p:sp>
    </p:spTree>
    <p:extLst>
      <p:ext uri="{BB962C8B-B14F-4D97-AF65-F5344CB8AC3E}">
        <p14:creationId xmlns:p14="http://schemas.microsoft.com/office/powerpoint/2010/main" val="32732978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124200"/>
            <a:ext cx="7756263" cy="1054250"/>
          </a:xfrm>
        </p:spPr>
        <p:txBody>
          <a:bodyPr/>
          <a:lstStyle/>
          <a:p>
            <a:r>
              <a:rPr lang="en-US" dirty="0" smtClean="0"/>
              <a:t>After What Things?</a:t>
            </a:r>
            <a:endParaRPr lang="en-US" dirty="0"/>
          </a:p>
        </p:txBody>
      </p:sp>
    </p:spTree>
    <p:extLst>
      <p:ext uri="{BB962C8B-B14F-4D97-AF65-F5344CB8AC3E}">
        <p14:creationId xmlns:p14="http://schemas.microsoft.com/office/powerpoint/2010/main" val="42883188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3200" baseline="30000" dirty="0"/>
              <a:t>20 </a:t>
            </a:r>
            <a:r>
              <a:rPr lang="en-US" sz="3200" dirty="0"/>
              <a:t>The mystery of the seven stars which thou </a:t>
            </a:r>
            <a:r>
              <a:rPr lang="en-US" sz="3200" dirty="0" err="1"/>
              <a:t>sawest</a:t>
            </a:r>
            <a:r>
              <a:rPr lang="en-US" sz="3200" dirty="0"/>
              <a:t> in my right hand, and the seven golden candlesticks. The seven stars are the angels of the seven churches: and the seven candlesticks which thou </a:t>
            </a:r>
            <a:r>
              <a:rPr lang="en-US" sz="3200" dirty="0" err="1"/>
              <a:t>sawest</a:t>
            </a:r>
            <a:r>
              <a:rPr lang="en-US" sz="3200" dirty="0"/>
              <a:t> are the seven churches.</a:t>
            </a:r>
            <a:r>
              <a:rPr lang="en-US" dirty="0"/>
              <a:t> </a:t>
            </a:r>
            <a:endParaRPr lang="en-US" dirty="0"/>
          </a:p>
        </p:txBody>
      </p:sp>
      <p:sp>
        <p:nvSpPr>
          <p:cNvPr id="3" name="Title 2"/>
          <p:cNvSpPr>
            <a:spLocks noGrp="1"/>
          </p:cNvSpPr>
          <p:nvPr>
            <p:ph type="title"/>
          </p:nvPr>
        </p:nvSpPr>
        <p:spPr/>
        <p:txBody>
          <a:bodyPr/>
          <a:lstStyle/>
          <a:p>
            <a:r>
              <a:rPr lang="en-US" dirty="0" smtClean="0"/>
              <a:t>Revelation 1:20</a:t>
            </a:r>
            <a:endParaRPr lang="en-US" dirty="0"/>
          </a:p>
        </p:txBody>
      </p:sp>
    </p:spTree>
    <p:extLst>
      <p:ext uri="{BB962C8B-B14F-4D97-AF65-F5344CB8AC3E}">
        <p14:creationId xmlns:p14="http://schemas.microsoft.com/office/powerpoint/2010/main" val="39672886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14 </a:t>
            </a:r>
            <a:r>
              <a:rPr lang="en-US" sz="3600" dirty="0"/>
              <a:t>Ye are the light of the world. A city that is set on an hill cannot be hid. </a:t>
            </a:r>
            <a:endParaRPr lang="en-US" sz="3600" dirty="0"/>
          </a:p>
        </p:txBody>
      </p:sp>
      <p:sp>
        <p:nvSpPr>
          <p:cNvPr id="3" name="Title 2"/>
          <p:cNvSpPr>
            <a:spLocks noGrp="1"/>
          </p:cNvSpPr>
          <p:nvPr>
            <p:ph type="title"/>
          </p:nvPr>
        </p:nvSpPr>
        <p:spPr/>
        <p:txBody>
          <a:bodyPr/>
          <a:lstStyle/>
          <a:p>
            <a:r>
              <a:rPr lang="en-US" dirty="0" smtClean="0"/>
              <a:t>Matthew 5:14</a:t>
            </a:r>
            <a:endParaRPr lang="en-US" dirty="0"/>
          </a:p>
        </p:txBody>
      </p:sp>
    </p:spTree>
    <p:extLst>
      <p:ext uri="{BB962C8B-B14F-4D97-AF65-F5344CB8AC3E}">
        <p14:creationId xmlns:p14="http://schemas.microsoft.com/office/powerpoint/2010/main" val="22714519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aseline="30000" dirty="0"/>
              <a:t>47 </a:t>
            </a:r>
            <a:r>
              <a:rPr lang="en-US" sz="3600" dirty="0"/>
              <a:t>For so hath the Lord commanded us, </a:t>
            </a:r>
            <a:r>
              <a:rPr lang="en-US" sz="3600" i="1" dirty="0"/>
              <a:t>saying</a:t>
            </a:r>
            <a:r>
              <a:rPr lang="en-US" sz="3600" dirty="0"/>
              <a:t>, I have set thee to be a light of the Gentiles, that thou </a:t>
            </a:r>
            <a:r>
              <a:rPr lang="en-US" sz="3600" dirty="0" err="1"/>
              <a:t>shouldest</a:t>
            </a:r>
            <a:r>
              <a:rPr lang="en-US" sz="3600" dirty="0"/>
              <a:t> be for salvation unto the ends of the earth.</a:t>
            </a:r>
            <a:r>
              <a:rPr lang="en-US" dirty="0"/>
              <a:t> </a:t>
            </a:r>
          </a:p>
          <a:p>
            <a:endParaRPr lang="en-US" dirty="0"/>
          </a:p>
        </p:txBody>
      </p:sp>
      <p:sp>
        <p:nvSpPr>
          <p:cNvPr id="3" name="Title 2"/>
          <p:cNvSpPr>
            <a:spLocks noGrp="1"/>
          </p:cNvSpPr>
          <p:nvPr>
            <p:ph type="title"/>
          </p:nvPr>
        </p:nvSpPr>
        <p:spPr/>
        <p:txBody>
          <a:bodyPr/>
          <a:lstStyle/>
          <a:p>
            <a:r>
              <a:rPr lang="en-US" dirty="0" smtClean="0"/>
              <a:t>Acts 13:47</a:t>
            </a:r>
            <a:endParaRPr lang="en-US" dirty="0"/>
          </a:p>
        </p:txBody>
      </p:sp>
    </p:spTree>
    <p:extLst>
      <p:ext uri="{BB962C8B-B14F-4D97-AF65-F5344CB8AC3E}">
        <p14:creationId xmlns:p14="http://schemas.microsoft.com/office/powerpoint/2010/main" val="28608711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8 </a:t>
            </a:r>
            <a:r>
              <a:rPr lang="en-US" sz="3600" dirty="0"/>
              <a:t>For ye were sometimes darkness, but now </a:t>
            </a:r>
            <a:r>
              <a:rPr lang="en-US" sz="3600" i="1" dirty="0"/>
              <a:t>are ye</a:t>
            </a:r>
            <a:r>
              <a:rPr lang="en-US" sz="3600" dirty="0"/>
              <a:t> light in the Lord: walk as children of light:</a:t>
            </a:r>
            <a:endParaRPr lang="en-US" sz="3600" dirty="0"/>
          </a:p>
        </p:txBody>
      </p:sp>
      <p:sp>
        <p:nvSpPr>
          <p:cNvPr id="3" name="Title 2"/>
          <p:cNvSpPr>
            <a:spLocks noGrp="1"/>
          </p:cNvSpPr>
          <p:nvPr>
            <p:ph type="title"/>
          </p:nvPr>
        </p:nvSpPr>
        <p:spPr/>
        <p:txBody>
          <a:bodyPr/>
          <a:lstStyle/>
          <a:p>
            <a:r>
              <a:rPr lang="en-US" dirty="0" smtClean="0"/>
              <a:t>Ephesians 5:8</a:t>
            </a:r>
            <a:endParaRPr lang="en-US" dirty="0"/>
          </a:p>
        </p:txBody>
      </p:sp>
    </p:spTree>
    <p:extLst>
      <p:ext uri="{BB962C8B-B14F-4D97-AF65-F5344CB8AC3E}">
        <p14:creationId xmlns:p14="http://schemas.microsoft.com/office/powerpoint/2010/main" val="11561127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15 </a:t>
            </a:r>
            <a:r>
              <a:rPr lang="en-US" sz="3600" dirty="0"/>
              <a:t>That ye may be blameless and harmless, the sons of God, without rebuke, in the midst of a crooked and perverse nation, among whom ye shine as lights in the world; </a:t>
            </a:r>
            <a:endParaRPr lang="en-US" sz="3600" dirty="0"/>
          </a:p>
        </p:txBody>
      </p:sp>
      <p:sp>
        <p:nvSpPr>
          <p:cNvPr id="3" name="Title 2"/>
          <p:cNvSpPr>
            <a:spLocks noGrp="1"/>
          </p:cNvSpPr>
          <p:nvPr>
            <p:ph type="title"/>
          </p:nvPr>
        </p:nvSpPr>
        <p:spPr/>
        <p:txBody>
          <a:bodyPr/>
          <a:lstStyle/>
          <a:p>
            <a:r>
              <a:rPr lang="en-US" dirty="0" smtClean="0"/>
              <a:t>Philippians 2:15</a:t>
            </a:r>
            <a:endParaRPr lang="en-US" dirty="0"/>
          </a:p>
        </p:txBody>
      </p:sp>
    </p:spTree>
    <p:extLst>
      <p:ext uri="{BB962C8B-B14F-4D97-AF65-F5344CB8AC3E}">
        <p14:creationId xmlns:p14="http://schemas.microsoft.com/office/powerpoint/2010/main" val="41237362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5 </a:t>
            </a:r>
            <a:r>
              <a:rPr lang="en-US" sz="3600" dirty="0"/>
              <a:t>Ye are all the children of light, and the children of the day: we are not of the night, nor of darkness.</a:t>
            </a:r>
            <a:endParaRPr lang="en-US" sz="3600" dirty="0"/>
          </a:p>
        </p:txBody>
      </p:sp>
      <p:sp>
        <p:nvSpPr>
          <p:cNvPr id="3" name="Title 2"/>
          <p:cNvSpPr>
            <a:spLocks noGrp="1"/>
          </p:cNvSpPr>
          <p:nvPr>
            <p:ph type="title"/>
          </p:nvPr>
        </p:nvSpPr>
        <p:spPr/>
        <p:txBody>
          <a:bodyPr/>
          <a:lstStyle/>
          <a:p>
            <a:r>
              <a:rPr lang="en-US" dirty="0" smtClean="0"/>
              <a:t>1 Thessalonians 5:5</a:t>
            </a:r>
            <a:endParaRPr lang="en-US" dirty="0"/>
          </a:p>
        </p:txBody>
      </p:sp>
    </p:spTree>
    <p:extLst>
      <p:ext uri="{BB962C8B-B14F-4D97-AF65-F5344CB8AC3E}">
        <p14:creationId xmlns:p14="http://schemas.microsoft.com/office/powerpoint/2010/main" val="1001404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400" b="1" dirty="0"/>
              <a:t>Revelation 1:20 (KJV) </a:t>
            </a:r>
            <a:r>
              <a:rPr lang="en-US" sz="3400" dirty="0"/>
              <a:t/>
            </a:r>
            <a:br>
              <a:rPr lang="en-US" sz="3400" dirty="0"/>
            </a:br>
            <a:r>
              <a:rPr lang="en-US" sz="3400" baseline="30000" dirty="0"/>
              <a:t>20 </a:t>
            </a:r>
            <a:r>
              <a:rPr lang="en-US" sz="3400" dirty="0"/>
              <a:t>The mystery of the seven stars which thou </a:t>
            </a:r>
            <a:r>
              <a:rPr lang="en-US" sz="3400" dirty="0" err="1"/>
              <a:t>sawest</a:t>
            </a:r>
            <a:r>
              <a:rPr lang="en-US" sz="3400" dirty="0"/>
              <a:t> in my right hand, and the seven golden candlesticks. The seven stars are the angels of the seven churches: and the seven candlesticks which thou </a:t>
            </a:r>
            <a:r>
              <a:rPr lang="en-US" sz="3400" dirty="0" err="1"/>
              <a:t>sawest</a:t>
            </a:r>
            <a:r>
              <a:rPr lang="en-US" sz="3400" dirty="0"/>
              <a:t> are the seven churches. </a:t>
            </a:r>
            <a:r>
              <a:rPr lang="en-US" sz="3200" dirty="0"/>
              <a:t/>
            </a:r>
            <a:br>
              <a:rPr lang="en-US" sz="32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dirty="0" smtClean="0"/>
              <a:t>Revelation 1:17-20</a:t>
            </a:r>
            <a:endParaRPr lang="en-US" dirty="0"/>
          </a:p>
        </p:txBody>
      </p:sp>
    </p:spTree>
    <p:extLst>
      <p:ext uri="{BB962C8B-B14F-4D97-AF65-F5344CB8AC3E}">
        <p14:creationId xmlns:p14="http://schemas.microsoft.com/office/powerpoint/2010/main" val="329319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117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baseline="30000" dirty="0"/>
              <a:t>29 </a:t>
            </a:r>
            <a:r>
              <a:rPr lang="en-US" sz="2800" dirty="0"/>
              <a:t>And it came to pass, when Moses came down from mount Sinai with the two tables of testimony in Moses' hand, when he came down from the mount, that Moses </a:t>
            </a:r>
            <a:r>
              <a:rPr lang="en-US" sz="2800" dirty="0" err="1"/>
              <a:t>wist</a:t>
            </a:r>
            <a:r>
              <a:rPr lang="en-US" sz="2800" dirty="0"/>
              <a:t> not (did not know) that the skin of his face shone while he talked with him. </a:t>
            </a:r>
            <a:r>
              <a:rPr lang="en-US" sz="2800" baseline="30000" dirty="0"/>
              <a:t>30 </a:t>
            </a:r>
            <a:r>
              <a:rPr lang="en-US" sz="2800" dirty="0"/>
              <a:t>And when Aaron and all the children of Israel saw Moses, behold, the skin of his face shone; and they were afraid to come nigh him.</a:t>
            </a:r>
            <a:endParaRPr lang="en-US" sz="2800" dirty="0"/>
          </a:p>
        </p:txBody>
      </p:sp>
      <p:sp>
        <p:nvSpPr>
          <p:cNvPr id="3" name="Title 2"/>
          <p:cNvSpPr>
            <a:spLocks noGrp="1"/>
          </p:cNvSpPr>
          <p:nvPr>
            <p:ph type="title"/>
          </p:nvPr>
        </p:nvSpPr>
        <p:spPr/>
        <p:txBody>
          <a:bodyPr/>
          <a:lstStyle/>
          <a:p>
            <a:r>
              <a:rPr lang="en-US" dirty="0" smtClean="0"/>
              <a:t>Exodus 34:29-30</a:t>
            </a:r>
            <a:endParaRPr lang="en-US" dirty="0"/>
          </a:p>
        </p:txBody>
      </p:sp>
    </p:spTree>
    <p:extLst>
      <p:ext uri="{BB962C8B-B14F-4D97-AF65-F5344CB8AC3E}">
        <p14:creationId xmlns:p14="http://schemas.microsoft.com/office/powerpoint/2010/main" val="2163942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aseline="30000" dirty="0"/>
              <a:t>22 </a:t>
            </a:r>
            <a:r>
              <a:rPr lang="en-US" sz="2800" dirty="0"/>
              <a:t>And the LORD </a:t>
            </a:r>
            <a:r>
              <a:rPr lang="en-US" sz="2800" dirty="0" err="1"/>
              <a:t>spake</a:t>
            </a:r>
            <a:r>
              <a:rPr lang="en-US" sz="2800" dirty="0"/>
              <a:t> unto Moses, saying, </a:t>
            </a:r>
            <a:r>
              <a:rPr lang="en-US" sz="2800" baseline="30000" dirty="0"/>
              <a:t>23 </a:t>
            </a:r>
            <a:r>
              <a:rPr lang="en-US" sz="2800" dirty="0"/>
              <a:t>Speak unto Aaron and unto his sons, saying, On this wise ye shall bless the children of Israel, saying unto them, </a:t>
            </a:r>
            <a:r>
              <a:rPr lang="en-US" sz="2800" baseline="30000" dirty="0"/>
              <a:t>24 </a:t>
            </a:r>
            <a:r>
              <a:rPr lang="en-US" sz="2800" dirty="0"/>
              <a:t>The LORD bless thee, and keep thee: </a:t>
            </a:r>
            <a:r>
              <a:rPr lang="en-US" sz="2800" baseline="30000" dirty="0"/>
              <a:t>25 </a:t>
            </a:r>
            <a:r>
              <a:rPr lang="en-US" sz="2800" b="1" i="1" u="sng" dirty="0"/>
              <a:t>The LORD make his face shine upon thee</a:t>
            </a:r>
            <a:r>
              <a:rPr lang="en-US" sz="2800" dirty="0"/>
              <a:t>, and be gracious unto thee: </a:t>
            </a:r>
            <a:r>
              <a:rPr lang="en-US" sz="2800" baseline="30000" dirty="0"/>
              <a:t>26 </a:t>
            </a:r>
            <a:r>
              <a:rPr lang="en-US" sz="2800" dirty="0"/>
              <a:t>The LORD lift up his countenance upon thee, and give thee peace. </a:t>
            </a:r>
            <a:endParaRPr lang="en-US" sz="2800" dirty="0"/>
          </a:p>
        </p:txBody>
      </p:sp>
      <p:sp>
        <p:nvSpPr>
          <p:cNvPr id="3" name="Title 2"/>
          <p:cNvSpPr>
            <a:spLocks noGrp="1"/>
          </p:cNvSpPr>
          <p:nvPr>
            <p:ph type="title"/>
          </p:nvPr>
        </p:nvSpPr>
        <p:spPr/>
        <p:txBody>
          <a:bodyPr/>
          <a:lstStyle/>
          <a:p>
            <a:r>
              <a:rPr lang="en-US" dirty="0" smtClean="0"/>
              <a:t>Numbers 6:22-26</a:t>
            </a:r>
            <a:endParaRPr lang="en-US" dirty="0"/>
          </a:p>
        </p:txBody>
      </p:sp>
    </p:spTree>
    <p:extLst>
      <p:ext uri="{BB962C8B-B14F-4D97-AF65-F5344CB8AC3E}">
        <p14:creationId xmlns:p14="http://schemas.microsoft.com/office/powerpoint/2010/main" val="2513676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000" baseline="30000" dirty="0"/>
              <a:t>1 </a:t>
            </a:r>
            <a:r>
              <a:rPr lang="en-US" sz="3000" dirty="0"/>
              <a:t>And after six days Jesus </a:t>
            </a:r>
            <a:r>
              <a:rPr lang="en-US" sz="3000" dirty="0" err="1"/>
              <a:t>taketh</a:t>
            </a:r>
            <a:r>
              <a:rPr lang="en-US" sz="3000" dirty="0"/>
              <a:t> Peter, James, and John his brother, and </a:t>
            </a:r>
            <a:r>
              <a:rPr lang="en-US" sz="3000" dirty="0" err="1"/>
              <a:t>bringeth</a:t>
            </a:r>
            <a:r>
              <a:rPr lang="en-US" sz="3000" dirty="0"/>
              <a:t> them up into an high mountain apart, </a:t>
            </a:r>
            <a:r>
              <a:rPr lang="en-US" sz="3000" baseline="30000" dirty="0"/>
              <a:t>2 </a:t>
            </a:r>
            <a:r>
              <a:rPr lang="en-US" sz="3000" dirty="0"/>
              <a:t>And was transfigured before them: and his face did shine as the sun, and his raiment was white as the light. </a:t>
            </a:r>
            <a:r>
              <a:rPr lang="en-US" sz="3000" baseline="30000" dirty="0"/>
              <a:t>3 </a:t>
            </a:r>
            <a:r>
              <a:rPr lang="en-US" sz="3000" dirty="0"/>
              <a:t>And, behold, there appeared unto them Moses and Elias talking with him.</a:t>
            </a:r>
            <a:endParaRPr lang="en-US" sz="3000" dirty="0"/>
          </a:p>
        </p:txBody>
      </p:sp>
      <p:sp>
        <p:nvSpPr>
          <p:cNvPr id="3" name="Title 2"/>
          <p:cNvSpPr>
            <a:spLocks noGrp="1"/>
          </p:cNvSpPr>
          <p:nvPr>
            <p:ph type="title"/>
          </p:nvPr>
        </p:nvSpPr>
        <p:spPr/>
        <p:txBody>
          <a:bodyPr/>
          <a:lstStyle/>
          <a:p>
            <a:r>
              <a:rPr lang="en-US" dirty="0" smtClean="0"/>
              <a:t>Matthew 17:1-7</a:t>
            </a:r>
            <a:endParaRPr lang="en-US" dirty="0"/>
          </a:p>
        </p:txBody>
      </p:sp>
    </p:spTree>
    <p:extLst>
      <p:ext uri="{BB962C8B-B14F-4D97-AF65-F5344CB8AC3E}">
        <p14:creationId xmlns:p14="http://schemas.microsoft.com/office/powerpoint/2010/main" val="29893303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125</TotalTime>
  <Words>1812</Words>
  <Application>Microsoft Office PowerPoint</Application>
  <PresentationFormat>On-screen Show (4:3)</PresentationFormat>
  <Paragraphs>85</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Hardcover</vt:lpstr>
      <vt:lpstr>The Book of Revelation</vt:lpstr>
      <vt:lpstr>Revelation 1:17-20</vt:lpstr>
      <vt:lpstr>Revelation 1:17-20</vt:lpstr>
      <vt:lpstr>Revelation 1:17-20</vt:lpstr>
      <vt:lpstr>Revelation 1:17-20</vt:lpstr>
      <vt:lpstr>PowerPoint Presentation</vt:lpstr>
      <vt:lpstr>Exodus 34:29-30</vt:lpstr>
      <vt:lpstr>Numbers 6:22-26</vt:lpstr>
      <vt:lpstr>Matthew 17:1-7</vt:lpstr>
      <vt:lpstr>Matthew 17:1-7</vt:lpstr>
      <vt:lpstr>Matthew 17:1-7</vt:lpstr>
      <vt:lpstr>2 Corinthians 3:18</vt:lpstr>
      <vt:lpstr>Spending time with God ought to change us!</vt:lpstr>
      <vt:lpstr>Revelation 1:17</vt:lpstr>
      <vt:lpstr>Isaiah’s Response to God’s Glory</vt:lpstr>
      <vt:lpstr>Isaiah 6:1-5</vt:lpstr>
      <vt:lpstr>Isaiah 6:1-5</vt:lpstr>
      <vt:lpstr>Isaiah 6:1-5</vt:lpstr>
      <vt:lpstr>Ezekiel’s Response to God’s Glory</vt:lpstr>
      <vt:lpstr>Ezekiel 1:28</vt:lpstr>
      <vt:lpstr>Peter’s Response to Jesus’ Catch of Fish</vt:lpstr>
      <vt:lpstr>Luke 5:8</vt:lpstr>
      <vt:lpstr>Paul’s Response on the Road to Damascus</vt:lpstr>
      <vt:lpstr>Acts 9:3-6</vt:lpstr>
      <vt:lpstr>Acts 9:3-6</vt:lpstr>
      <vt:lpstr>Revelation 1:17-18</vt:lpstr>
      <vt:lpstr>1 John 4:17-19</vt:lpstr>
      <vt:lpstr>We don’t need to FEAR LIFE!</vt:lpstr>
      <vt:lpstr>We don’t need to FEAR DEATH!</vt:lpstr>
      <vt:lpstr>We don’t need to fear ETERNITY!</vt:lpstr>
      <vt:lpstr>Revelation 1:18</vt:lpstr>
      <vt:lpstr>Hebrews 2:14-15</vt:lpstr>
      <vt:lpstr>Revelation 20:13-15</vt:lpstr>
      <vt:lpstr>PowerPoint Presentation</vt:lpstr>
      <vt:lpstr>Isaiah 61:1</vt:lpstr>
      <vt:lpstr>Ephesians 4:8-9</vt:lpstr>
      <vt:lpstr>1 Corinthians 15:53-57</vt:lpstr>
      <vt:lpstr>1 Corinthians 15:53-57</vt:lpstr>
      <vt:lpstr>Revelation 1:19</vt:lpstr>
      <vt:lpstr>“meta tauta”—the word, “hereafter,”meaning “after these things”</vt:lpstr>
      <vt:lpstr>Revelation 4:1</vt:lpstr>
      <vt:lpstr>After What Things?</vt:lpstr>
      <vt:lpstr>Revelation 1:20</vt:lpstr>
      <vt:lpstr>Matthew 5:14</vt:lpstr>
      <vt:lpstr>Acts 13:47</vt:lpstr>
      <vt:lpstr>Ephesians 5:8</vt:lpstr>
      <vt:lpstr>Philippians 2:15</vt:lpstr>
      <vt:lpstr>1 Thessalonians 5:5</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Revelation</dc:title>
  <dc:creator>Carlos Flores</dc:creator>
  <cp:lastModifiedBy>Carlos Flores</cp:lastModifiedBy>
  <cp:revision>11</cp:revision>
  <dcterms:created xsi:type="dcterms:W3CDTF">2012-11-21T21:25:41Z</dcterms:created>
  <dcterms:modified xsi:type="dcterms:W3CDTF">2012-11-21T23:30:53Z</dcterms:modified>
</cp:coreProperties>
</file>