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1" r:id="rId6"/>
    <p:sldId id="262" r:id="rId7"/>
    <p:sldId id="260"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4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FAFCEB-E2D5-4A0C-8DA9-E028410120B4}" type="datetimeFigureOut">
              <a:rPr lang="en-US" smtClean="0"/>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414996-DFFB-4F79-B84E-BE3B821969A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FAFCEB-E2D5-4A0C-8DA9-E028410120B4}" type="datetimeFigureOut">
              <a:rPr lang="en-US" smtClean="0"/>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414996-DFFB-4F79-B84E-BE3B821969A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AFAFCEB-E2D5-4A0C-8DA9-E028410120B4}" type="datetimeFigureOut">
              <a:rPr lang="en-US" smtClean="0"/>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414996-DFFB-4F79-B84E-BE3B821969A4}"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FAFCEB-E2D5-4A0C-8DA9-E028410120B4}" type="datetimeFigureOut">
              <a:rPr lang="en-US" smtClean="0"/>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414996-DFFB-4F79-B84E-BE3B821969A4}"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FAFCEB-E2D5-4A0C-8DA9-E028410120B4}" type="datetimeFigureOut">
              <a:rPr lang="en-US" smtClean="0"/>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414996-DFFB-4F79-B84E-BE3B821969A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3AFAFCEB-E2D5-4A0C-8DA9-E028410120B4}" type="datetimeFigureOut">
              <a:rPr lang="en-US" smtClean="0"/>
              <a:t>11/13/2012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414996-DFFB-4F79-B84E-BE3B821969A4}"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FAFCEB-E2D5-4A0C-8DA9-E028410120B4}" type="datetimeFigureOut">
              <a:rPr lang="en-US" smtClean="0"/>
              <a:t>11/13/2012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414996-DFFB-4F79-B84E-BE3B821969A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FAFCEB-E2D5-4A0C-8DA9-E028410120B4}" type="datetimeFigureOut">
              <a:rPr lang="en-US" smtClean="0"/>
              <a:t>11/13/2012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414996-DFFB-4F79-B84E-BE3B821969A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3AFAFCEB-E2D5-4A0C-8DA9-E028410120B4}" type="datetimeFigureOut">
              <a:rPr lang="en-US" smtClean="0"/>
              <a:t>11/13/2012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414996-DFFB-4F79-B84E-BE3B821969A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AFAFCEB-E2D5-4A0C-8DA9-E028410120B4}" type="datetimeFigureOut">
              <a:rPr lang="en-US" smtClean="0"/>
              <a:t>11/13/2012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414996-DFFB-4F79-B84E-BE3B821969A4}"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AFCEB-E2D5-4A0C-8DA9-E028410120B4}" type="datetimeFigureOut">
              <a:rPr lang="en-US" smtClean="0"/>
              <a:t>11/13/2012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414996-DFFB-4F79-B84E-BE3B821969A4}"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AFAFCEB-E2D5-4A0C-8DA9-E028410120B4}" type="datetimeFigureOut">
              <a:rPr lang="en-US" smtClean="0"/>
              <a:t>11/13/2012</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2F414996-DFFB-4F79-B84E-BE3B821969A4}"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t>The Book of Revelation</a:t>
            </a:r>
            <a:endParaRPr lang="en-US" sz="6000" dirty="0"/>
          </a:p>
        </p:txBody>
      </p:sp>
      <p:sp>
        <p:nvSpPr>
          <p:cNvPr id="3" name="Subtitle 2"/>
          <p:cNvSpPr>
            <a:spLocks noGrp="1"/>
          </p:cNvSpPr>
          <p:nvPr>
            <p:ph type="subTitle" idx="1"/>
          </p:nvPr>
        </p:nvSpPr>
        <p:spPr/>
        <p:txBody>
          <a:bodyPr>
            <a:noAutofit/>
          </a:bodyPr>
          <a:lstStyle/>
          <a:p>
            <a:r>
              <a:rPr lang="en-US" sz="2800" dirty="0" smtClean="0"/>
              <a:t>Revelation 1:9-20</a:t>
            </a:r>
          </a:p>
          <a:p>
            <a:r>
              <a:rPr lang="en-US" sz="2800" dirty="0" smtClean="0"/>
              <a:t>Wednesday, November 14, 2012</a:t>
            </a:r>
          </a:p>
          <a:p>
            <a:r>
              <a:rPr lang="en-US" sz="2800" dirty="0" smtClean="0"/>
              <a:t>Calvary Chapel of El Paso</a:t>
            </a:r>
          </a:p>
          <a:p>
            <a:r>
              <a:rPr lang="en-US" sz="2800" dirty="0" smtClean="0"/>
              <a:t>Pastor Charlie Flores</a:t>
            </a:r>
            <a:endParaRPr lang="en-US" sz="2800" dirty="0"/>
          </a:p>
        </p:txBody>
      </p:sp>
    </p:spTree>
    <p:extLst>
      <p:ext uri="{BB962C8B-B14F-4D97-AF65-F5344CB8AC3E}">
        <p14:creationId xmlns:p14="http://schemas.microsoft.com/office/powerpoint/2010/main" val="307919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baseline="30000" dirty="0"/>
              <a:t>10 </a:t>
            </a:r>
            <a:r>
              <a:rPr lang="en-US" sz="3600" dirty="0"/>
              <a:t>I was in the Spirit on the Lord's day, and heard behind me a great voice, as of a trumpet,</a:t>
            </a:r>
            <a:endParaRPr lang="en-US" sz="3600" dirty="0"/>
          </a:p>
        </p:txBody>
      </p:sp>
      <p:sp>
        <p:nvSpPr>
          <p:cNvPr id="3" name="Title 2"/>
          <p:cNvSpPr>
            <a:spLocks noGrp="1"/>
          </p:cNvSpPr>
          <p:nvPr>
            <p:ph type="title"/>
          </p:nvPr>
        </p:nvSpPr>
        <p:spPr/>
        <p:txBody>
          <a:bodyPr>
            <a:normAutofit/>
          </a:bodyPr>
          <a:lstStyle/>
          <a:p>
            <a:r>
              <a:rPr lang="en-US" sz="6000" dirty="0" smtClean="0"/>
              <a:t>Revelation 1:10-11</a:t>
            </a:r>
            <a:endParaRPr lang="en-US" sz="6000" dirty="0"/>
          </a:p>
        </p:txBody>
      </p:sp>
    </p:spTree>
    <p:extLst>
      <p:ext uri="{BB962C8B-B14F-4D97-AF65-F5344CB8AC3E}">
        <p14:creationId xmlns:p14="http://schemas.microsoft.com/office/powerpoint/2010/main" val="1427820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286000"/>
            <a:ext cx="7408333" cy="3450696"/>
          </a:xfrm>
        </p:spPr>
        <p:txBody>
          <a:bodyPr>
            <a:noAutofit/>
          </a:bodyPr>
          <a:lstStyle/>
          <a:p>
            <a:r>
              <a:rPr lang="en-US" sz="3200" baseline="30000" dirty="0"/>
              <a:t>11 </a:t>
            </a:r>
            <a:r>
              <a:rPr lang="en-US" sz="3200" dirty="0"/>
              <a:t>Saying, </a:t>
            </a:r>
            <a:r>
              <a:rPr lang="en-US" sz="3200" dirty="0">
                <a:solidFill>
                  <a:srgbClr val="FF0000"/>
                </a:solidFill>
              </a:rPr>
              <a:t>I am Alpha and Omega, the first and the last: and, What thou </a:t>
            </a:r>
            <a:r>
              <a:rPr lang="en-US" sz="3200" dirty="0" err="1">
                <a:solidFill>
                  <a:srgbClr val="FF0000"/>
                </a:solidFill>
              </a:rPr>
              <a:t>seest</a:t>
            </a:r>
            <a:r>
              <a:rPr lang="en-US" sz="3200" dirty="0">
                <a:solidFill>
                  <a:srgbClr val="FF0000"/>
                </a:solidFill>
              </a:rPr>
              <a:t>, write in a book, and send </a:t>
            </a:r>
            <a:r>
              <a:rPr lang="en-US" sz="3200" i="1" dirty="0">
                <a:solidFill>
                  <a:srgbClr val="FF0000"/>
                </a:solidFill>
              </a:rPr>
              <a:t>it</a:t>
            </a:r>
            <a:r>
              <a:rPr lang="en-US" sz="3200" dirty="0">
                <a:solidFill>
                  <a:srgbClr val="FF0000"/>
                </a:solidFill>
              </a:rPr>
              <a:t> unto the seven churches which are in Asia; unto Ephesus, and unto Smyrna, and unto </a:t>
            </a:r>
            <a:r>
              <a:rPr lang="en-US" sz="3200" dirty="0" err="1">
                <a:solidFill>
                  <a:srgbClr val="FF0000"/>
                </a:solidFill>
              </a:rPr>
              <a:t>Pergamos</a:t>
            </a:r>
            <a:r>
              <a:rPr lang="en-US" sz="3200" dirty="0">
                <a:solidFill>
                  <a:srgbClr val="FF0000"/>
                </a:solidFill>
              </a:rPr>
              <a:t>, and unto Thyatira, and unto Sardis, and unto Philadelphia, and unto Laodicea. </a:t>
            </a:r>
            <a:endParaRPr lang="en-US" sz="3200" dirty="0">
              <a:solidFill>
                <a:srgbClr val="FF0000"/>
              </a:solidFill>
            </a:endParaRPr>
          </a:p>
        </p:txBody>
      </p:sp>
      <p:sp>
        <p:nvSpPr>
          <p:cNvPr id="3" name="Title 2"/>
          <p:cNvSpPr>
            <a:spLocks noGrp="1"/>
          </p:cNvSpPr>
          <p:nvPr>
            <p:ph type="title"/>
          </p:nvPr>
        </p:nvSpPr>
        <p:spPr/>
        <p:txBody>
          <a:bodyPr/>
          <a:lstStyle/>
          <a:p>
            <a:r>
              <a:rPr lang="en-US" sz="6000" dirty="0" smtClean="0"/>
              <a:t>Revelation 1:10-11</a:t>
            </a:r>
            <a:endParaRPr lang="en-US" sz="6000" dirty="0"/>
          </a:p>
        </p:txBody>
      </p:sp>
    </p:spTree>
    <p:extLst>
      <p:ext uri="{BB962C8B-B14F-4D97-AF65-F5344CB8AC3E}">
        <p14:creationId xmlns:p14="http://schemas.microsoft.com/office/powerpoint/2010/main" val="4274382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2050" name="Picture 2" descr="C:\Documents and Settings\Charlie\My Documents\My Pictures\2602411849_0fec0456ec_z.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24025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8857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baseline="30000" dirty="0"/>
              <a:t>4 </a:t>
            </a:r>
            <a:r>
              <a:rPr lang="en-US" sz="3600" dirty="0"/>
              <a:t>Who hath wrought and done </a:t>
            </a:r>
            <a:r>
              <a:rPr lang="en-US" sz="3600" i="1" dirty="0"/>
              <a:t>it</a:t>
            </a:r>
            <a:r>
              <a:rPr lang="en-US" sz="3600" dirty="0"/>
              <a:t>, calling the generations from the beginning? I the LORD, the first, and with the last; I </a:t>
            </a:r>
            <a:r>
              <a:rPr lang="en-US" sz="3600" i="1" dirty="0"/>
              <a:t>am</a:t>
            </a:r>
            <a:r>
              <a:rPr lang="en-US" sz="3600" dirty="0"/>
              <a:t> he. </a:t>
            </a:r>
            <a:endParaRPr lang="en-US" sz="3600" dirty="0"/>
          </a:p>
        </p:txBody>
      </p:sp>
      <p:sp>
        <p:nvSpPr>
          <p:cNvPr id="3" name="Title 2"/>
          <p:cNvSpPr>
            <a:spLocks noGrp="1"/>
          </p:cNvSpPr>
          <p:nvPr>
            <p:ph type="title"/>
          </p:nvPr>
        </p:nvSpPr>
        <p:spPr/>
        <p:txBody>
          <a:bodyPr/>
          <a:lstStyle/>
          <a:p>
            <a:r>
              <a:rPr lang="en-US" sz="6000" dirty="0" smtClean="0"/>
              <a:t>Isaiah 41:4</a:t>
            </a:r>
            <a:endParaRPr lang="en-US" sz="6000" dirty="0"/>
          </a:p>
        </p:txBody>
      </p:sp>
    </p:spTree>
    <p:extLst>
      <p:ext uri="{BB962C8B-B14F-4D97-AF65-F5344CB8AC3E}">
        <p14:creationId xmlns:p14="http://schemas.microsoft.com/office/powerpoint/2010/main" val="2399676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600" baseline="30000" dirty="0"/>
              <a:t>6 </a:t>
            </a:r>
            <a:r>
              <a:rPr lang="en-US" sz="3600" dirty="0"/>
              <a:t>Thus </a:t>
            </a:r>
            <a:r>
              <a:rPr lang="en-US" sz="3600" dirty="0" err="1"/>
              <a:t>saith</a:t>
            </a:r>
            <a:r>
              <a:rPr lang="en-US" sz="3600" dirty="0"/>
              <a:t> the LORD the King of Israel, and his redeemer the LORD of hosts; I </a:t>
            </a:r>
            <a:r>
              <a:rPr lang="en-US" sz="3600" i="1" dirty="0"/>
              <a:t>am</a:t>
            </a:r>
            <a:r>
              <a:rPr lang="en-US" sz="3600" dirty="0"/>
              <a:t> the first, and I </a:t>
            </a:r>
            <a:r>
              <a:rPr lang="en-US" sz="3600" i="1" dirty="0"/>
              <a:t>am</a:t>
            </a:r>
            <a:r>
              <a:rPr lang="en-US" sz="3600" dirty="0"/>
              <a:t> the last; and beside me </a:t>
            </a:r>
            <a:r>
              <a:rPr lang="en-US" sz="3600" i="1" dirty="0"/>
              <a:t>there is</a:t>
            </a:r>
            <a:r>
              <a:rPr lang="en-US" sz="3600" dirty="0"/>
              <a:t> no God. </a:t>
            </a:r>
          </a:p>
          <a:p>
            <a:endParaRPr lang="en-US" dirty="0"/>
          </a:p>
        </p:txBody>
      </p:sp>
      <p:sp>
        <p:nvSpPr>
          <p:cNvPr id="3" name="Title 2"/>
          <p:cNvSpPr>
            <a:spLocks noGrp="1"/>
          </p:cNvSpPr>
          <p:nvPr>
            <p:ph type="title"/>
          </p:nvPr>
        </p:nvSpPr>
        <p:spPr/>
        <p:txBody>
          <a:bodyPr>
            <a:normAutofit/>
          </a:bodyPr>
          <a:lstStyle/>
          <a:p>
            <a:r>
              <a:rPr lang="en-US" sz="6000" dirty="0" smtClean="0"/>
              <a:t>Isaiah 44:6</a:t>
            </a:r>
            <a:endParaRPr lang="en-US" sz="6000" dirty="0"/>
          </a:p>
        </p:txBody>
      </p:sp>
    </p:spTree>
    <p:extLst>
      <p:ext uri="{BB962C8B-B14F-4D97-AF65-F5344CB8AC3E}">
        <p14:creationId xmlns:p14="http://schemas.microsoft.com/office/powerpoint/2010/main" val="2437141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600" baseline="30000" dirty="0"/>
              <a:t>12 </a:t>
            </a:r>
            <a:r>
              <a:rPr lang="en-US" sz="3600" dirty="0"/>
              <a:t>Hearken unto me, O Jacob and Israel, my called; I </a:t>
            </a:r>
            <a:r>
              <a:rPr lang="en-US" sz="3600" i="1" dirty="0"/>
              <a:t>am</a:t>
            </a:r>
            <a:r>
              <a:rPr lang="en-US" sz="3600" dirty="0"/>
              <a:t> he; I </a:t>
            </a:r>
            <a:r>
              <a:rPr lang="en-US" sz="3600" i="1" dirty="0"/>
              <a:t>am</a:t>
            </a:r>
            <a:r>
              <a:rPr lang="en-US" sz="3600" dirty="0"/>
              <a:t> the first, I also </a:t>
            </a:r>
            <a:r>
              <a:rPr lang="en-US" sz="3600" i="1" dirty="0"/>
              <a:t>am</a:t>
            </a:r>
            <a:r>
              <a:rPr lang="en-US" sz="3600" dirty="0"/>
              <a:t> the last. </a:t>
            </a:r>
          </a:p>
          <a:p>
            <a:endParaRPr lang="en-US" dirty="0"/>
          </a:p>
        </p:txBody>
      </p:sp>
      <p:sp>
        <p:nvSpPr>
          <p:cNvPr id="3" name="Title 2"/>
          <p:cNvSpPr>
            <a:spLocks noGrp="1"/>
          </p:cNvSpPr>
          <p:nvPr>
            <p:ph type="title"/>
          </p:nvPr>
        </p:nvSpPr>
        <p:spPr/>
        <p:txBody>
          <a:bodyPr>
            <a:normAutofit/>
          </a:bodyPr>
          <a:lstStyle/>
          <a:p>
            <a:r>
              <a:rPr lang="en-US" sz="6000" dirty="0" smtClean="0"/>
              <a:t>Isaiah 48:12</a:t>
            </a:r>
            <a:endParaRPr lang="en-US" sz="6000" dirty="0"/>
          </a:p>
        </p:txBody>
      </p:sp>
    </p:spTree>
    <p:extLst>
      <p:ext uri="{BB962C8B-B14F-4D97-AF65-F5344CB8AC3E}">
        <p14:creationId xmlns:p14="http://schemas.microsoft.com/office/powerpoint/2010/main" val="171700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 y="0"/>
            <a:ext cx="921304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1992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baseline="30000" dirty="0"/>
              <a:t>1</a:t>
            </a:r>
            <a:r>
              <a:rPr lang="en-US" sz="3200" baseline="30000" dirty="0"/>
              <a:t>2 </a:t>
            </a:r>
            <a:r>
              <a:rPr lang="en-US" sz="3200" dirty="0"/>
              <a:t>And I turned to see the voice that </a:t>
            </a:r>
            <a:r>
              <a:rPr lang="en-US" sz="3200" dirty="0" err="1"/>
              <a:t>spake</a:t>
            </a:r>
            <a:r>
              <a:rPr lang="en-US" sz="3200" dirty="0"/>
              <a:t> with me. And being turned, I saw seven golden candlesticks; </a:t>
            </a:r>
            <a:r>
              <a:rPr lang="en-US" sz="3200" baseline="30000" dirty="0"/>
              <a:t>13 </a:t>
            </a:r>
            <a:r>
              <a:rPr lang="en-US" sz="3200" dirty="0"/>
              <a:t>And in the midst of the seven candlesticks </a:t>
            </a:r>
            <a:r>
              <a:rPr lang="en-US" sz="3200" i="1" dirty="0"/>
              <a:t>one</a:t>
            </a:r>
            <a:r>
              <a:rPr lang="en-US" sz="3200" dirty="0"/>
              <a:t> like unto the Son of man, clothed with a garment down to the foot, and girt about the </a:t>
            </a:r>
            <a:r>
              <a:rPr lang="en-US" sz="3200" dirty="0" err="1"/>
              <a:t>paps</a:t>
            </a:r>
            <a:r>
              <a:rPr lang="en-US" sz="3200" dirty="0"/>
              <a:t> with a golden girdle.</a:t>
            </a:r>
            <a:endParaRPr lang="en-US" sz="3200" dirty="0"/>
          </a:p>
        </p:txBody>
      </p:sp>
      <p:sp>
        <p:nvSpPr>
          <p:cNvPr id="3" name="Title 2"/>
          <p:cNvSpPr>
            <a:spLocks noGrp="1"/>
          </p:cNvSpPr>
          <p:nvPr>
            <p:ph type="title"/>
          </p:nvPr>
        </p:nvSpPr>
        <p:spPr/>
        <p:txBody>
          <a:bodyPr>
            <a:normAutofit/>
          </a:bodyPr>
          <a:lstStyle/>
          <a:p>
            <a:r>
              <a:rPr lang="en-US" sz="6000" dirty="0" smtClean="0"/>
              <a:t>Revelation 1:12-16</a:t>
            </a:r>
            <a:endParaRPr lang="en-US" sz="6000" dirty="0"/>
          </a:p>
        </p:txBody>
      </p:sp>
    </p:spTree>
    <p:extLst>
      <p:ext uri="{BB962C8B-B14F-4D97-AF65-F5344CB8AC3E}">
        <p14:creationId xmlns:p14="http://schemas.microsoft.com/office/powerpoint/2010/main" val="2645990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aseline="30000" dirty="0"/>
              <a:t>14 </a:t>
            </a:r>
            <a:r>
              <a:rPr lang="en-US" sz="3200" dirty="0"/>
              <a:t>His head and </a:t>
            </a:r>
            <a:r>
              <a:rPr lang="en-US" sz="3200" i="1" dirty="0"/>
              <a:t>his</a:t>
            </a:r>
            <a:r>
              <a:rPr lang="en-US" sz="3200" dirty="0"/>
              <a:t> hairs </a:t>
            </a:r>
            <a:r>
              <a:rPr lang="en-US" sz="3200" i="1" dirty="0"/>
              <a:t>were</a:t>
            </a:r>
            <a:r>
              <a:rPr lang="en-US" sz="3200" dirty="0"/>
              <a:t> white like wool, as white as snow; and his eyes </a:t>
            </a:r>
            <a:r>
              <a:rPr lang="en-US" sz="3200" i="1" dirty="0"/>
              <a:t>were</a:t>
            </a:r>
            <a:r>
              <a:rPr lang="en-US" sz="3200" dirty="0"/>
              <a:t> as a flame of fire; </a:t>
            </a:r>
            <a:r>
              <a:rPr lang="en-US" sz="3200" baseline="30000" dirty="0"/>
              <a:t>15 </a:t>
            </a:r>
            <a:r>
              <a:rPr lang="en-US" sz="3200" dirty="0"/>
              <a:t>And his feet like unto fine brass, as if they burned in a furnace; and his voice as the sound of many waters.</a:t>
            </a:r>
            <a:endParaRPr lang="en-US" sz="3200" dirty="0"/>
          </a:p>
        </p:txBody>
      </p:sp>
      <p:sp>
        <p:nvSpPr>
          <p:cNvPr id="3" name="Title 2"/>
          <p:cNvSpPr>
            <a:spLocks noGrp="1"/>
          </p:cNvSpPr>
          <p:nvPr>
            <p:ph type="title"/>
          </p:nvPr>
        </p:nvSpPr>
        <p:spPr/>
        <p:txBody>
          <a:bodyPr>
            <a:normAutofit/>
          </a:bodyPr>
          <a:lstStyle/>
          <a:p>
            <a:r>
              <a:rPr lang="en-US" sz="6000" dirty="0" smtClean="0"/>
              <a:t>Revelation 1:12-16</a:t>
            </a:r>
            <a:endParaRPr lang="en-US" sz="6000" dirty="0"/>
          </a:p>
        </p:txBody>
      </p:sp>
    </p:spTree>
    <p:extLst>
      <p:ext uri="{BB962C8B-B14F-4D97-AF65-F5344CB8AC3E}">
        <p14:creationId xmlns:p14="http://schemas.microsoft.com/office/powerpoint/2010/main" val="1526511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baseline="30000" dirty="0"/>
              <a:t>16 </a:t>
            </a:r>
            <a:r>
              <a:rPr lang="en-US" sz="3200" dirty="0"/>
              <a:t>And he had in his right hand seven stars: and out of his mouth went a sharp </a:t>
            </a:r>
            <a:r>
              <a:rPr lang="en-US" sz="3200" dirty="0" err="1"/>
              <a:t>twoedged</a:t>
            </a:r>
            <a:r>
              <a:rPr lang="en-US" sz="3200" dirty="0"/>
              <a:t> sword: and his countenance </a:t>
            </a:r>
            <a:r>
              <a:rPr lang="en-US" sz="3200" i="1" dirty="0"/>
              <a:t>was</a:t>
            </a:r>
            <a:r>
              <a:rPr lang="en-US" sz="3200" dirty="0"/>
              <a:t> as the sun </a:t>
            </a:r>
            <a:r>
              <a:rPr lang="en-US" sz="3200" dirty="0" err="1"/>
              <a:t>shineth</a:t>
            </a:r>
            <a:r>
              <a:rPr lang="en-US" sz="3200" dirty="0"/>
              <a:t> in his strength.</a:t>
            </a:r>
            <a:r>
              <a:rPr lang="en-US" dirty="0"/>
              <a:t> </a:t>
            </a:r>
          </a:p>
          <a:p>
            <a:endParaRPr lang="en-US" dirty="0"/>
          </a:p>
        </p:txBody>
      </p:sp>
      <p:sp>
        <p:nvSpPr>
          <p:cNvPr id="3" name="Title 2"/>
          <p:cNvSpPr>
            <a:spLocks noGrp="1"/>
          </p:cNvSpPr>
          <p:nvPr>
            <p:ph type="title"/>
          </p:nvPr>
        </p:nvSpPr>
        <p:spPr/>
        <p:txBody>
          <a:bodyPr>
            <a:normAutofit/>
          </a:bodyPr>
          <a:lstStyle/>
          <a:p>
            <a:r>
              <a:rPr lang="en-US" sz="6000" dirty="0" smtClean="0"/>
              <a:t>Revelation 1:12-16</a:t>
            </a:r>
            <a:endParaRPr lang="en-US" sz="6000" dirty="0"/>
          </a:p>
        </p:txBody>
      </p:sp>
    </p:spTree>
    <p:extLst>
      <p:ext uri="{BB962C8B-B14F-4D97-AF65-F5344CB8AC3E}">
        <p14:creationId xmlns:p14="http://schemas.microsoft.com/office/powerpoint/2010/main" val="3958570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3500" b="1" dirty="0"/>
              <a:t>Revelation 1:9 (KJV) </a:t>
            </a:r>
            <a:r>
              <a:rPr lang="en-US" sz="3500" dirty="0"/>
              <a:t/>
            </a:r>
            <a:br>
              <a:rPr lang="en-US" sz="3500" dirty="0"/>
            </a:br>
            <a:r>
              <a:rPr lang="en-US" sz="3500" baseline="30000" dirty="0"/>
              <a:t>9 </a:t>
            </a:r>
            <a:r>
              <a:rPr lang="en-US" sz="3500" dirty="0"/>
              <a:t>I John, who also am your brother, and companion in tribulation, and in the kingdom and patience of Jesus Christ, was in the isle that is called Patmos, for the word of God, and for the testimony of Jesus Christ. </a:t>
            </a:r>
            <a:r>
              <a:rPr lang="en-US" dirty="0"/>
              <a:t/>
            </a:r>
            <a:br>
              <a:rPr lang="en-US" dirty="0"/>
            </a:br>
            <a:r>
              <a:rPr lang="en-US" dirty="0"/>
              <a:t/>
            </a:r>
            <a:br>
              <a:rPr lang="en-US" dirty="0"/>
            </a:br>
            <a:endParaRPr lang="en-US" dirty="0"/>
          </a:p>
          <a:p>
            <a:endParaRPr lang="en-US" dirty="0"/>
          </a:p>
        </p:txBody>
      </p:sp>
      <p:sp>
        <p:nvSpPr>
          <p:cNvPr id="3" name="Title 2"/>
          <p:cNvSpPr>
            <a:spLocks noGrp="1"/>
          </p:cNvSpPr>
          <p:nvPr>
            <p:ph type="title"/>
          </p:nvPr>
        </p:nvSpPr>
        <p:spPr/>
        <p:txBody>
          <a:bodyPr/>
          <a:lstStyle/>
          <a:p>
            <a:r>
              <a:rPr lang="en-US" dirty="0" smtClean="0"/>
              <a:t>Revelation 1:9</a:t>
            </a:r>
            <a:endParaRPr lang="en-US" dirty="0"/>
          </a:p>
        </p:txBody>
      </p:sp>
    </p:spTree>
    <p:extLst>
      <p:ext uri="{BB962C8B-B14F-4D97-AF65-F5344CB8AC3E}">
        <p14:creationId xmlns:p14="http://schemas.microsoft.com/office/powerpoint/2010/main" val="21975710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3200" baseline="30000" dirty="0">
                <a:solidFill>
                  <a:srgbClr val="FF0000"/>
                </a:solidFill>
              </a:rPr>
              <a:t>20 </a:t>
            </a:r>
            <a:r>
              <a:rPr lang="en-US" sz="3200" dirty="0">
                <a:solidFill>
                  <a:srgbClr val="FF0000"/>
                </a:solidFill>
              </a:rPr>
              <a:t>The mystery of the seven stars which thou </a:t>
            </a:r>
            <a:r>
              <a:rPr lang="en-US" sz="3200" dirty="0" err="1">
                <a:solidFill>
                  <a:srgbClr val="FF0000"/>
                </a:solidFill>
              </a:rPr>
              <a:t>sawest</a:t>
            </a:r>
            <a:r>
              <a:rPr lang="en-US" sz="3200" dirty="0">
                <a:solidFill>
                  <a:srgbClr val="FF0000"/>
                </a:solidFill>
              </a:rPr>
              <a:t> in my right hand, and the seven golden candlesticks. The seven stars are the angels of the seven churches: </a:t>
            </a:r>
            <a:r>
              <a:rPr lang="en-US" sz="3200" b="1" i="1" u="sng" dirty="0">
                <a:solidFill>
                  <a:srgbClr val="FF0000"/>
                </a:solidFill>
              </a:rPr>
              <a:t>and the seven candlesticks which thou </a:t>
            </a:r>
            <a:r>
              <a:rPr lang="en-US" sz="3200" b="1" i="1" u="sng" dirty="0" err="1">
                <a:solidFill>
                  <a:srgbClr val="FF0000"/>
                </a:solidFill>
              </a:rPr>
              <a:t>sawest</a:t>
            </a:r>
            <a:r>
              <a:rPr lang="en-US" sz="3200" b="1" i="1" u="sng" dirty="0">
                <a:solidFill>
                  <a:srgbClr val="FF0000"/>
                </a:solidFill>
              </a:rPr>
              <a:t> are the seven churches</a:t>
            </a:r>
            <a:r>
              <a:rPr lang="en-US" sz="3200" dirty="0">
                <a:solidFill>
                  <a:srgbClr val="FF0000"/>
                </a:solidFill>
              </a:rPr>
              <a:t>. </a:t>
            </a:r>
            <a:endParaRPr lang="en-US" sz="3200" dirty="0">
              <a:solidFill>
                <a:srgbClr val="FF0000"/>
              </a:solidFill>
            </a:endParaRPr>
          </a:p>
        </p:txBody>
      </p:sp>
      <p:sp>
        <p:nvSpPr>
          <p:cNvPr id="3" name="Title 2"/>
          <p:cNvSpPr>
            <a:spLocks noGrp="1"/>
          </p:cNvSpPr>
          <p:nvPr>
            <p:ph type="title"/>
          </p:nvPr>
        </p:nvSpPr>
        <p:spPr/>
        <p:txBody>
          <a:bodyPr/>
          <a:lstStyle/>
          <a:p>
            <a:r>
              <a:rPr lang="en-US" sz="6000" dirty="0" smtClean="0"/>
              <a:t>Revelation 1:20</a:t>
            </a:r>
            <a:endParaRPr lang="en-US" sz="6000" dirty="0"/>
          </a:p>
        </p:txBody>
      </p:sp>
    </p:spTree>
    <p:extLst>
      <p:ext uri="{BB962C8B-B14F-4D97-AF65-F5344CB8AC3E}">
        <p14:creationId xmlns:p14="http://schemas.microsoft.com/office/powerpoint/2010/main" val="12894820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800" baseline="30000" dirty="0"/>
              <a:t>14 </a:t>
            </a:r>
            <a:r>
              <a:rPr lang="en-US" sz="2800" dirty="0">
                <a:solidFill>
                  <a:srgbClr val="FF0000"/>
                </a:solidFill>
              </a:rPr>
              <a:t>Ye are the light of the world. A city that is set on an hill cannot be hid. </a:t>
            </a:r>
            <a:r>
              <a:rPr lang="en-US" sz="2800" baseline="30000" dirty="0">
                <a:solidFill>
                  <a:srgbClr val="FF0000"/>
                </a:solidFill>
              </a:rPr>
              <a:t>15 </a:t>
            </a:r>
            <a:r>
              <a:rPr lang="en-US" sz="2800" dirty="0">
                <a:solidFill>
                  <a:srgbClr val="FF0000"/>
                </a:solidFill>
              </a:rPr>
              <a:t>Neither do men light a candle, and put it under a bushel, but on a candlestick; and it </a:t>
            </a:r>
            <a:r>
              <a:rPr lang="en-US" sz="2800" dirty="0" err="1">
                <a:solidFill>
                  <a:srgbClr val="FF0000"/>
                </a:solidFill>
              </a:rPr>
              <a:t>giveth</a:t>
            </a:r>
            <a:r>
              <a:rPr lang="en-US" sz="2800" dirty="0">
                <a:solidFill>
                  <a:srgbClr val="FF0000"/>
                </a:solidFill>
              </a:rPr>
              <a:t> light unto all that are in the house. </a:t>
            </a:r>
            <a:r>
              <a:rPr lang="en-US" sz="2800" baseline="30000" dirty="0">
                <a:solidFill>
                  <a:srgbClr val="FF0000"/>
                </a:solidFill>
              </a:rPr>
              <a:t>16 </a:t>
            </a:r>
            <a:r>
              <a:rPr lang="en-US" sz="2800" dirty="0">
                <a:solidFill>
                  <a:srgbClr val="FF0000"/>
                </a:solidFill>
              </a:rPr>
              <a:t>Let your light so shine before men, that they may see your good works, and glorify your Father which is in heaven.</a:t>
            </a:r>
            <a:endParaRPr lang="en-US" sz="2800" dirty="0">
              <a:solidFill>
                <a:srgbClr val="FF0000"/>
              </a:solidFill>
            </a:endParaRPr>
          </a:p>
        </p:txBody>
      </p:sp>
      <p:sp>
        <p:nvSpPr>
          <p:cNvPr id="3" name="Title 2"/>
          <p:cNvSpPr>
            <a:spLocks noGrp="1"/>
          </p:cNvSpPr>
          <p:nvPr>
            <p:ph type="title"/>
          </p:nvPr>
        </p:nvSpPr>
        <p:spPr/>
        <p:txBody>
          <a:bodyPr>
            <a:normAutofit/>
          </a:bodyPr>
          <a:lstStyle/>
          <a:p>
            <a:r>
              <a:rPr lang="en-US" sz="6000" dirty="0" smtClean="0"/>
              <a:t>Matthew 5:14-16</a:t>
            </a:r>
            <a:endParaRPr lang="en-US" sz="6000" dirty="0"/>
          </a:p>
        </p:txBody>
      </p:sp>
    </p:spTree>
    <p:extLst>
      <p:ext uri="{BB962C8B-B14F-4D97-AF65-F5344CB8AC3E}">
        <p14:creationId xmlns:p14="http://schemas.microsoft.com/office/powerpoint/2010/main" val="2506132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pic>
        <p:nvPicPr>
          <p:cNvPr id="3074" name="Picture 2" descr="C:\Documents and Settings\Charlie\My Documents\My Pictures\menora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0"/>
            <a:ext cx="6396990" cy="68652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30510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pic>
        <p:nvPicPr>
          <p:cNvPr id="4098" name="Picture 2" descr="C:\Documents and Settings\Charlie\My Documents\My Pictures\thCAYKGTK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6670"/>
            <a:ext cx="6781800" cy="68734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58982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baseline="30000" dirty="0"/>
              <a:t>1 </a:t>
            </a:r>
            <a:r>
              <a:rPr lang="en-US" sz="3600" dirty="0"/>
              <a:t>And the LORD </a:t>
            </a:r>
            <a:r>
              <a:rPr lang="en-US" sz="3600" dirty="0" err="1"/>
              <a:t>spake</a:t>
            </a:r>
            <a:r>
              <a:rPr lang="en-US" sz="3600" dirty="0"/>
              <a:t> unto Moses, saying, </a:t>
            </a:r>
            <a:r>
              <a:rPr lang="en-US" sz="3600" baseline="30000" dirty="0"/>
              <a:t>2 </a:t>
            </a:r>
            <a:r>
              <a:rPr lang="en-US" sz="3600" dirty="0"/>
              <a:t>Command the children of Israel, that they bring unto thee pure oil olive beaten for the light, </a:t>
            </a:r>
            <a:r>
              <a:rPr lang="en-US" sz="3600" b="1" i="1" u="sng" dirty="0"/>
              <a:t>to cause the lamps to burn continually</a:t>
            </a:r>
            <a:r>
              <a:rPr lang="en-US" sz="3600" dirty="0"/>
              <a:t>.</a:t>
            </a:r>
            <a:endParaRPr lang="en-US" sz="3600" dirty="0"/>
          </a:p>
        </p:txBody>
      </p:sp>
      <p:sp>
        <p:nvSpPr>
          <p:cNvPr id="3" name="Title 2"/>
          <p:cNvSpPr>
            <a:spLocks noGrp="1"/>
          </p:cNvSpPr>
          <p:nvPr>
            <p:ph type="title"/>
          </p:nvPr>
        </p:nvSpPr>
        <p:spPr/>
        <p:txBody>
          <a:bodyPr>
            <a:normAutofit/>
          </a:bodyPr>
          <a:lstStyle/>
          <a:p>
            <a:r>
              <a:rPr lang="en-US" sz="6000" dirty="0" smtClean="0"/>
              <a:t>Leviticus 24:1-4</a:t>
            </a:r>
            <a:endParaRPr lang="en-US" sz="6000" dirty="0"/>
          </a:p>
        </p:txBody>
      </p:sp>
    </p:spTree>
    <p:extLst>
      <p:ext uri="{BB962C8B-B14F-4D97-AF65-F5344CB8AC3E}">
        <p14:creationId xmlns:p14="http://schemas.microsoft.com/office/powerpoint/2010/main" val="8956080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438400"/>
            <a:ext cx="7408333" cy="3450696"/>
          </a:xfrm>
        </p:spPr>
        <p:txBody>
          <a:bodyPr>
            <a:noAutofit/>
          </a:bodyPr>
          <a:lstStyle/>
          <a:p>
            <a:r>
              <a:rPr lang="en-US" sz="3200" baseline="30000" dirty="0"/>
              <a:t>3 </a:t>
            </a:r>
            <a:r>
              <a:rPr lang="en-US" sz="3200" dirty="0"/>
              <a:t>Without the </a:t>
            </a:r>
            <a:r>
              <a:rPr lang="en-US" sz="3200" dirty="0" err="1"/>
              <a:t>vail</a:t>
            </a:r>
            <a:r>
              <a:rPr lang="en-US" sz="3200" dirty="0"/>
              <a:t> of the testimony, in the tabernacle of the congregation, shall Aaron order it from the evening unto the morning </a:t>
            </a:r>
            <a:r>
              <a:rPr lang="en-US" sz="3200" b="1" i="1" u="sng" dirty="0"/>
              <a:t>before the LORD continually</a:t>
            </a:r>
            <a:r>
              <a:rPr lang="en-US" sz="3200" dirty="0"/>
              <a:t>: </a:t>
            </a:r>
            <a:r>
              <a:rPr lang="en-US" sz="3200" i="1" dirty="0"/>
              <a:t>it shall be</a:t>
            </a:r>
            <a:r>
              <a:rPr lang="en-US" sz="3200" dirty="0"/>
              <a:t> a statute for ever in your generations. </a:t>
            </a:r>
            <a:r>
              <a:rPr lang="en-US" sz="3200" baseline="30000" dirty="0"/>
              <a:t>4 </a:t>
            </a:r>
            <a:r>
              <a:rPr lang="en-US" sz="3200" dirty="0"/>
              <a:t>He shall order the lamps upon the pure candlestick </a:t>
            </a:r>
            <a:r>
              <a:rPr lang="en-US" sz="3200" b="1" i="1" u="sng" dirty="0"/>
              <a:t>before the LORD continually</a:t>
            </a:r>
            <a:r>
              <a:rPr lang="en-US" sz="3200" dirty="0"/>
              <a:t>.</a:t>
            </a:r>
            <a:endParaRPr lang="en-US" sz="3200" dirty="0"/>
          </a:p>
        </p:txBody>
      </p:sp>
      <p:sp>
        <p:nvSpPr>
          <p:cNvPr id="3" name="Title 2"/>
          <p:cNvSpPr>
            <a:spLocks noGrp="1"/>
          </p:cNvSpPr>
          <p:nvPr>
            <p:ph type="title"/>
          </p:nvPr>
        </p:nvSpPr>
        <p:spPr/>
        <p:txBody>
          <a:bodyPr>
            <a:normAutofit/>
          </a:bodyPr>
          <a:lstStyle/>
          <a:p>
            <a:r>
              <a:rPr lang="en-US" sz="6000" dirty="0" smtClean="0"/>
              <a:t>Leviticus 24:1-4</a:t>
            </a:r>
            <a:endParaRPr lang="en-US" sz="6000" dirty="0"/>
          </a:p>
        </p:txBody>
      </p:sp>
    </p:spTree>
    <p:extLst>
      <p:ext uri="{BB962C8B-B14F-4D97-AF65-F5344CB8AC3E}">
        <p14:creationId xmlns:p14="http://schemas.microsoft.com/office/powerpoint/2010/main" val="28757602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3200" baseline="30000" dirty="0"/>
              <a:t>13 </a:t>
            </a:r>
            <a:r>
              <a:rPr lang="en-US" sz="3200" dirty="0"/>
              <a:t>And in the midst of the seven candlesticks </a:t>
            </a:r>
            <a:r>
              <a:rPr lang="en-US" sz="3200" b="1" i="1" u="sng" dirty="0"/>
              <a:t>one like unto the Son of man</a:t>
            </a:r>
            <a:r>
              <a:rPr lang="en-US" sz="3200" dirty="0"/>
              <a:t>, clothed with a garment down to the foot, and girt about the </a:t>
            </a:r>
            <a:r>
              <a:rPr lang="en-US" sz="3200" dirty="0" err="1"/>
              <a:t>paps</a:t>
            </a:r>
            <a:r>
              <a:rPr lang="en-US" sz="3200" dirty="0"/>
              <a:t> with a golden girdle. </a:t>
            </a:r>
            <a:r>
              <a:rPr lang="en-US" sz="3200" baseline="30000" dirty="0"/>
              <a:t>14 </a:t>
            </a:r>
            <a:r>
              <a:rPr lang="en-US" sz="3200" dirty="0"/>
              <a:t>His head and </a:t>
            </a:r>
            <a:r>
              <a:rPr lang="en-US" sz="3200" i="1" dirty="0"/>
              <a:t>his</a:t>
            </a:r>
            <a:r>
              <a:rPr lang="en-US" sz="3200" dirty="0"/>
              <a:t> hairs </a:t>
            </a:r>
            <a:r>
              <a:rPr lang="en-US" sz="3200" i="1" dirty="0"/>
              <a:t>were</a:t>
            </a:r>
            <a:r>
              <a:rPr lang="en-US" sz="3200" dirty="0"/>
              <a:t> white like wool, as white as snow; and his eyes </a:t>
            </a:r>
            <a:r>
              <a:rPr lang="en-US" sz="3200" i="1" dirty="0"/>
              <a:t>were</a:t>
            </a:r>
            <a:r>
              <a:rPr lang="en-US" sz="3200" dirty="0"/>
              <a:t> as a flame of fire;</a:t>
            </a:r>
            <a:endParaRPr lang="en-US" sz="3200" dirty="0"/>
          </a:p>
        </p:txBody>
      </p:sp>
      <p:sp>
        <p:nvSpPr>
          <p:cNvPr id="3" name="Title 2"/>
          <p:cNvSpPr>
            <a:spLocks noGrp="1"/>
          </p:cNvSpPr>
          <p:nvPr>
            <p:ph type="title"/>
          </p:nvPr>
        </p:nvSpPr>
        <p:spPr/>
        <p:txBody>
          <a:bodyPr>
            <a:normAutofit/>
          </a:bodyPr>
          <a:lstStyle/>
          <a:p>
            <a:r>
              <a:rPr lang="en-US" sz="6000" dirty="0" smtClean="0"/>
              <a:t>Revelation 1:13-16</a:t>
            </a:r>
            <a:endParaRPr lang="en-US" sz="6000" dirty="0"/>
          </a:p>
        </p:txBody>
      </p:sp>
    </p:spTree>
    <p:extLst>
      <p:ext uri="{BB962C8B-B14F-4D97-AF65-F5344CB8AC3E}">
        <p14:creationId xmlns:p14="http://schemas.microsoft.com/office/powerpoint/2010/main" val="21795488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3200" baseline="30000" dirty="0"/>
              <a:t>15 </a:t>
            </a:r>
            <a:r>
              <a:rPr lang="en-US" sz="3200" dirty="0"/>
              <a:t>And his feet like unto fine brass, as if they burned in a furnace; and his voice as the sound of many waters. </a:t>
            </a:r>
            <a:r>
              <a:rPr lang="en-US" sz="3200" baseline="30000" dirty="0"/>
              <a:t>16 </a:t>
            </a:r>
            <a:r>
              <a:rPr lang="en-US" sz="3200" dirty="0"/>
              <a:t>And he had in his right hand seven stars: and out of his mouth went a sharp </a:t>
            </a:r>
            <a:r>
              <a:rPr lang="en-US" sz="3200" dirty="0" err="1"/>
              <a:t>twoedged</a:t>
            </a:r>
            <a:r>
              <a:rPr lang="en-US" sz="3200" dirty="0"/>
              <a:t> sword: and his countenance </a:t>
            </a:r>
            <a:r>
              <a:rPr lang="en-US" sz="3200" i="1" dirty="0"/>
              <a:t>was</a:t>
            </a:r>
            <a:r>
              <a:rPr lang="en-US" sz="3200" dirty="0"/>
              <a:t> as the sun </a:t>
            </a:r>
            <a:r>
              <a:rPr lang="en-US" sz="3200" dirty="0" err="1"/>
              <a:t>shineth</a:t>
            </a:r>
            <a:r>
              <a:rPr lang="en-US" sz="3200" dirty="0"/>
              <a:t> in his strength. </a:t>
            </a:r>
          </a:p>
          <a:p>
            <a:endParaRPr lang="en-US" dirty="0"/>
          </a:p>
        </p:txBody>
      </p:sp>
      <p:sp>
        <p:nvSpPr>
          <p:cNvPr id="3" name="Title 2"/>
          <p:cNvSpPr>
            <a:spLocks noGrp="1"/>
          </p:cNvSpPr>
          <p:nvPr>
            <p:ph type="title"/>
          </p:nvPr>
        </p:nvSpPr>
        <p:spPr/>
        <p:txBody>
          <a:bodyPr>
            <a:normAutofit/>
          </a:bodyPr>
          <a:lstStyle/>
          <a:p>
            <a:r>
              <a:rPr lang="en-US" sz="6000" dirty="0" smtClean="0"/>
              <a:t>Revelation 1:13-16</a:t>
            </a:r>
            <a:endParaRPr lang="en-US" sz="6000" dirty="0"/>
          </a:p>
        </p:txBody>
      </p:sp>
    </p:spTree>
    <p:extLst>
      <p:ext uri="{BB962C8B-B14F-4D97-AF65-F5344CB8AC3E}">
        <p14:creationId xmlns:p14="http://schemas.microsoft.com/office/powerpoint/2010/main" val="21373558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b="1" i="1" dirty="0"/>
              <a:t>What vision of Christ do we bring into this place when we gather to worship Him?</a:t>
            </a:r>
            <a:endParaRPr lang="en-US" sz="4000" dirty="0"/>
          </a:p>
        </p:txBody>
      </p:sp>
    </p:spTree>
    <p:extLst>
      <p:ext uri="{BB962C8B-B14F-4D97-AF65-F5344CB8AC3E}">
        <p14:creationId xmlns:p14="http://schemas.microsoft.com/office/powerpoint/2010/main" val="2423330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3600" b="1" dirty="0"/>
              <a:t>Daniel 7:13 (KJV) </a:t>
            </a:r>
            <a:r>
              <a:rPr lang="en-US" sz="3600" dirty="0"/>
              <a:t/>
            </a:r>
            <a:br>
              <a:rPr lang="en-US" sz="3600" dirty="0"/>
            </a:br>
            <a:r>
              <a:rPr lang="en-US" sz="3600" baseline="30000" dirty="0"/>
              <a:t>13 </a:t>
            </a:r>
            <a:r>
              <a:rPr lang="en-US" sz="3600" dirty="0"/>
              <a:t>I saw in the night visions, and, behold, </a:t>
            </a:r>
            <a:r>
              <a:rPr lang="en-US" sz="3600" b="1" i="1" u="sng" dirty="0"/>
              <a:t>one like the Son of man</a:t>
            </a:r>
            <a:r>
              <a:rPr lang="en-US" sz="3600" dirty="0"/>
              <a:t> came with the clouds of heaven, and came to the Ancient of days, and they brought him near before him. </a:t>
            </a:r>
            <a:r>
              <a:rPr lang="en-US" dirty="0"/>
              <a:t/>
            </a:r>
            <a:br>
              <a:rPr lang="en-US" dirty="0"/>
            </a:br>
            <a:r>
              <a:rPr lang="en-US" dirty="0"/>
              <a:t/>
            </a:r>
            <a:br>
              <a:rPr lang="en-US" dirty="0"/>
            </a:br>
            <a:endParaRPr lang="en-US" dirty="0"/>
          </a:p>
          <a:p>
            <a:endParaRPr lang="en-US" dirty="0"/>
          </a:p>
        </p:txBody>
      </p:sp>
      <p:sp>
        <p:nvSpPr>
          <p:cNvPr id="3" name="Title 2"/>
          <p:cNvSpPr>
            <a:spLocks noGrp="1"/>
          </p:cNvSpPr>
          <p:nvPr>
            <p:ph type="title"/>
          </p:nvPr>
        </p:nvSpPr>
        <p:spPr/>
        <p:txBody>
          <a:bodyPr>
            <a:normAutofit/>
          </a:bodyPr>
          <a:lstStyle/>
          <a:p>
            <a:r>
              <a:rPr lang="en-US" sz="5400" dirty="0" smtClean="0"/>
              <a:t>Jesus: Our Great High Priest</a:t>
            </a:r>
            <a:endParaRPr lang="en-US" sz="5400" dirty="0"/>
          </a:p>
        </p:txBody>
      </p:sp>
    </p:spTree>
    <p:extLst>
      <p:ext uri="{BB962C8B-B14F-4D97-AF65-F5344CB8AC3E}">
        <p14:creationId xmlns:p14="http://schemas.microsoft.com/office/powerpoint/2010/main" val="2736563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905000"/>
            <a:ext cx="7408333" cy="4267200"/>
          </a:xfrm>
        </p:spPr>
        <p:txBody>
          <a:bodyPr>
            <a:noAutofit/>
          </a:bodyPr>
          <a:lstStyle/>
          <a:p>
            <a:pPr algn="just"/>
            <a:r>
              <a:rPr lang="en-US" sz="2600" baseline="30000" dirty="0"/>
              <a:t>1 </a:t>
            </a:r>
            <a:r>
              <a:rPr lang="en-US" sz="2600" dirty="0"/>
              <a:t>That which was from the beginning, which we have heard, which we have seen with our eyes, which we have looked upon, and our hands have handled, of the Word of life; </a:t>
            </a:r>
            <a:r>
              <a:rPr lang="en-US" sz="2600" baseline="30000" dirty="0"/>
              <a:t>2 </a:t>
            </a:r>
            <a:r>
              <a:rPr lang="en-US" sz="2600" dirty="0"/>
              <a:t>(For the life was manifested, and we have seen </a:t>
            </a:r>
            <a:r>
              <a:rPr lang="en-US" sz="2600" i="1" dirty="0"/>
              <a:t>it</a:t>
            </a:r>
            <a:r>
              <a:rPr lang="en-US" sz="2600" dirty="0"/>
              <a:t>, and bear witness, and </a:t>
            </a:r>
            <a:r>
              <a:rPr lang="en-US" sz="2600" dirty="0" err="1"/>
              <a:t>shew</a:t>
            </a:r>
            <a:r>
              <a:rPr lang="en-US" sz="2600" dirty="0"/>
              <a:t> unto you that eternal life, which was with the Father, and was manifested unto us;) </a:t>
            </a:r>
            <a:r>
              <a:rPr lang="en-US" sz="2600" baseline="30000" dirty="0"/>
              <a:t>3 </a:t>
            </a:r>
            <a:r>
              <a:rPr lang="en-US" sz="2600" dirty="0"/>
              <a:t>That which we have seen and heard declare we unto you, that ye also may have fellowship with us: and truly our fellowship </a:t>
            </a:r>
            <a:r>
              <a:rPr lang="en-US" sz="2600" i="1" dirty="0"/>
              <a:t>is</a:t>
            </a:r>
            <a:r>
              <a:rPr lang="en-US" sz="2600" dirty="0"/>
              <a:t> with the Father, and with his Son Jesus Christ. </a:t>
            </a:r>
          </a:p>
        </p:txBody>
      </p:sp>
      <p:sp>
        <p:nvSpPr>
          <p:cNvPr id="3" name="Title 2"/>
          <p:cNvSpPr>
            <a:spLocks noGrp="1"/>
          </p:cNvSpPr>
          <p:nvPr>
            <p:ph type="title"/>
          </p:nvPr>
        </p:nvSpPr>
        <p:spPr/>
        <p:txBody>
          <a:bodyPr>
            <a:normAutofit/>
          </a:bodyPr>
          <a:lstStyle/>
          <a:p>
            <a:r>
              <a:rPr lang="en-US" sz="6600" dirty="0" smtClean="0"/>
              <a:t>1 John 1:1-3</a:t>
            </a:r>
            <a:endParaRPr lang="en-US" sz="6600" dirty="0"/>
          </a:p>
        </p:txBody>
      </p:sp>
    </p:spTree>
    <p:extLst>
      <p:ext uri="{BB962C8B-B14F-4D97-AF65-F5344CB8AC3E}">
        <p14:creationId xmlns:p14="http://schemas.microsoft.com/office/powerpoint/2010/main" val="4170224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057400"/>
            <a:ext cx="7408333" cy="3886200"/>
          </a:xfrm>
        </p:spPr>
        <p:txBody>
          <a:bodyPr>
            <a:normAutofit fontScale="92500" lnSpcReduction="20000"/>
          </a:bodyPr>
          <a:lstStyle/>
          <a:p>
            <a:r>
              <a:rPr lang="en-US" sz="3500" b="1" dirty="0"/>
              <a:t>Daniel 7:14 (KJV) </a:t>
            </a:r>
            <a:r>
              <a:rPr lang="en-US" sz="3500" dirty="0"/>
              <a:t/>
            </a:r>
            <a:br>
              <a:rPr lang="en-US" sz="3500" dirty="0"/>
            </a:br>
            <a:r>
              <a:rPr lang="en-US" sz="3500" baseline="30000" dirty="0"/>
              <a:t>14 </a:t>
            </a:r>
            <a:r>
              <a:rPr lang="en-US" sz="3500" dirty="0"/>
              <a:t>And there was given him dominion, and glory, and a kingdom, that all people, nations, and languages, should serve him: his dominion </a:t>
            </a:r>
            <a:r>
              <a:rPr lang="en-US" sz="3500" i="1" dirty="0"/>
              <a:t>is</a:t>
            </a:r>
            <a:r>
              <a:rPr lang="en-US" sz="3500" dirty="0"/>
              <a:t> an everlasting dominion, which shall not pass away, and his kingdom </a:t>
            </a:r>
            <a:r>
              <a:rPr lang="en-US" sz="3500" i="1" dirty="0"/>
              <a:t>that</a:t>
            </a:r>
            <a:r>
              <a:rPr lang="en-US" sz="3500" dirty="0"/>
              <a:t> which shall not be destroyed. </a:t>
            </a:r>
            <a:r>
              <a:rPr lang="en-US" sz="3200" dirty="0"/>
              <a:t/>
            </a:r>
            <a:br>
              <a:rPr lang="en-US" sz="3200" dirty="0"/>
            </a:br>
            <a:r>
              <a:rPr lang="en-US" dirty="0"/>
              <a:t/>
            </a:r>
            <a:br>
              <a:rPr lang="en-US" dirty="0"/>
            </a:br>
            <a:endParaRPr lang="en-US" dirty="0"/>
          </a:p>
          <a:p>
            <a:endParaRPr lang="en-US" dirty="0"/>
          </a:p>
        </p:txBody>
      </p:sp>
      <p:sp>
        <p:nvSpPr>
          <p:cNvPr id="3" name="Title 2"/>
          <p:cNvSpPr>
            <a:spLocks noGrp="1"/>
          </p:cNvSpPr>
          <p:nvPr>
            <p:ph type="title"/>
          </p:nvPr>
        </p:nvSpPr>
        <p:spPr/>
        <p:txBody>
          <a:bodyPr/>
          <a:lstStyle/>
          <a:p>
            <a:r>
              <a:rPr lang="en-US" sz="5400" dirty="0" smtClean="0"/>
              <a:t>Jesus: Our Great High Priest</a:t>
            </a:r>
            <a:endParaRPr lang="en-US" sz="5400" dirty="0"/>
          </a:p>
        </p:txBody>
      </p:sp>
    </p:spTree>
    <p:extLst>
      <p:ext uri="{BB962C8B-B14F-4D97-AF65-F5344CB8AC3E}">
        <p14:creationId xmlns:p14="http://schemas.microsoft.com/office/powerpoint/2010/main" val="35082083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057400"/>
            <a:ext cx="7408333" cy="4038600"/>
          </a:xfrm>
        </p:spPr>
        <p:txBody>
          <a:bodyPr>
            <a:normAutofit fontScale="85000" lnSpcReduction="20000"/>
          </a:bodyPr>
          <a:lstStyle/>
          <a:p>
            <a:r>
              <a:rPr lang="en-US" sz="3500" b="1" dirty="0"/>
              <a:t>Hebrews 2:17-18 (KJV) </a:t>
            </a:r>
            <a:r>
              <a:rPr lang="en-US" sz="3500" dirty="0"/>
              <a:t/>
            </a:r>
            <a:br>
              <a:rPr lang="en-US" sz="3500" dirty="0"/>
            </a:br>
            <a:r>
              <a:rPr lang="en-US" sz="3500" baseline="30000" dirty="0"/>
              <a:t>17 </a:t>
            </a:r>
            <a:r>
              <a:rPr lang="en-US" sz="3500" dirty="0"/>
              <a:t>Wherefore in all things it </a:t>
            </a:r>
            <a:r>
              <a:rPr lang="en-US" sz="3500" dirty="0" err="1"/>
              <a:t>behoved</a:t>
            </a:r>
            <a:r>
              <a:rPr lang="en-US" sz="3500" dirty="0"/>
              <a:t> him to be made like unto </a:t>
            </a:r>
            <a:r>
              <a:rPr lang="en-US" sz="3500" i="1" dirty="0"/>
              <a:t>his</a:t>
            </a:r>
            <a:r>
              <a:rPr lang="en-US" sz="3500" dirty="0"/>
              <a:t> brethren, that he might be </a:t>
            </a:r>
            <a:r>
              <a:rPr lang="en-US" sz="3500" b="1" i="1" u="sng" dirty="0"/>
              <a:t>a merciful and faithful high priest </a:t>
            </a:r>
            <a:r>
              <a:rPr lang="en-US" sz="3500" dirty="0"/>
              <a:t>in things </a:t>
            </a:r>
            <a:r>
              <a:rPr lang="en-US" sz="3500" i="1" dirty="0"/>
              <a:t>pertaining</a:t>
            </a:r>
            <a:r>
              <a:rPr lang="en-US" sz="3500" dirty="0"/>
              <a:t> to God, to make reconciliation for the sins of the people. </a:t>
            </a:r>
            <a:br>
              <a:rPr lang="en-US" sz="3500" dirty="0"/>
            </a:br>
            <a:r>
              <a:rPr lang="en-US" sz="3500" baseline="30000" dirty="0"/>
              <a:t>18 </a:t>
            </a:r>
            <a:r>
              <a:rPr lang="en-US" sz="3500" dirty="0"/>
              <a:t>For in that he himself hath suffered being tempted, he is able to </a:t>
            </a:r>
            <a:r>
              <a:rPr lang="en-US" sz="3500" dirty="0" err="1"/>
              <a:t>succour</a:t>
            </a:r>
            <a:r>
              <a:rPr lang="en-US" sz="3500" dirty="0"/>
              <a:t> them that are tempted. </a:t>
            </a:r>
            <a:br>
              <a:rPr lang="en-US" sz="3500" dirty="0"/>
            </a:br>
            <a:r>
              <a:rPr lang="en-US" dirty="0"/>
              <a:t/>
            </a:r>
            <a:br>
              <a:rPr lang="en-US" dirty="0"/>
            </a:br>
            <a:endParaRPr lang="en-US" dirty="0"/>
          </a:p>
          <a:p>
            <a:endParaRPr lang="en-US" dirty="0"/>
          </a:p>
        </p:txBody>
      </p:sp>
      <p:sp>
        <p:nvSpPr>
          <p:cNvPr id="3" name="Title 2"/>
          <p:cNvSpPr>
            <a:spLocks noGrp="1"/>
          </p:cNvSpPr>
          <p:nvPr>
            <p:ph type="title"/>
          </p:nvPr>
        </p:nvSpPr>
        <p:spPr/>
        <p:txBody>
          <a:bodyPr/>
          <a:lstStyle/>
          <a:p>
            <a:r>
              <a:rPr lang="en-US" sz="5400" dirty="0"/>
              <a:t>Jesus: Our Great High Priest</a:t>
            </a:r>
            <a:endParaRPr lang="en-US" dirty="0"/>
          </a:p>
        </p:txBody>
      </p:sp>
    </p:spTree>
    <p:extLst>
      <p:ext uri="{BB962C8B-B14F-4D97-AF65-F5344CB8AC3E}">
        <p14:creationId xmlns:p14="http://schemas.microsoft.com/office/powerpoint/2010/main" val="3955574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514600"/>
            <a:ext cx="7408333" cy="3450696"/>
          </a:xfrm>
        </p:spPr>
        <p:txBody>
          <a:bodyPr>
            <a:normAutofit fontScale="77500" lnSpcReduction="20000"/>
          </a:bodyPr>
          <a:lstStyle/>
          <a:p>
            <a:r>
              <a:rPr lang="en-US" sz="3800" b="1" dirty="0"/>
              <a:t>Hebrews 4:14-15 (KJV) </a:t>
            </a:r>
            <a:r>
              <a:rPr lang="en-US" sz="3800" dirty="0"/>
              <a:t/>
            </a:r>
            <a:br>
              <a:rPr lang="en-US" sz="3800" dirty="0"/>
            </a:br>
            <a:r>
              <a:rPr lang="en-US" sz="3800" baseline="30000" dirty="0"/>
              <a:t>14 </a:t>
            </a:r>
            <a:r>
              <a:rPr lang="en-US" sz="3800" dirty="0"/>
              <a:t>Seeing then that we have a great high priest, that is passed into the heavens, Jesus the Son of God, let us hold fast </a:t>
            </a:r>
            <a:r>
              <a:rPr lang="en-US" sz="3800" i="1" dirty="0"/>
              <a:t>our</a:t>
            </a:r>
            <a:r>
              <a:rPr lang="en-US" sz="3800" dirty="0"/>
              <a:t> profession. </a:t>
            </a:r>
            <a:r>
              <a:rPr lang="en-US" sz="3800" baseline="30000" dirty="0" smtClean="0"/>
              <a:t>15 </a:t>
            </a:r>
            <a:r>
              <a:rPr lang="en-US" sz="3800" dirty="0"/>
              <a:t>For we have not an high priest which cannot be touched with the feeling of our infirmities; but was in all points tempted like as </a:t>
            </a:r>
            <a:r>
              <a:rPr lang="en-US" sz="3800" i="1" dirty="0"/>
              <a:t>we are, yet</a:t>
            </a:r>
            <a:r>
              <a:rPr lang="en-US" sz="3800" dirty="0"/>
              <a:t> without sin. </a:t>
            </a:r>
            <a:br>
              <a:rPr lang="en-US" sz="3800" dirty="0"/>
            </a:br>
            <a:r>
              <a:rPr lang="en-US" dirty="0"/>
              <a:t/>
            </a:r>
            <a:br>
              <a:rPr lang="en-US" dirty="0"/>
            </a:br>
            <a:endParaRPr lang="en-US" dirty="0"/>
          </a:p>
          <a:p>
            <a:endParaRPr lang="en-US" dirty="0"/>
          </a:p>
        </p:txBody>
      </p:sp>
      <p:sp>
        <p:nvSpPr>
          <p:cNvPr id="3" name="Title 2"/>
          <p:cNvSpPr>
            <a:spLocks noGrp="1"/>
          </p:cNvSpPr>
          <p:nvPr>
            <p:ph type="title"/>
          </p:nvPr>
        </p:nvSpPr>
        <p:spPr/>
        <p:txBody>
          <a:bodyPr/>
          <a:lstStyle/>
          <a:p>
            <a:r>
              <a:rPr lang="en-US" sz="5400" dirty="0"/>
              <a:t>Jesus: Our Great High Priest</a:t>
            </a:r>
            <a:endParaRPr lang="en-US" dirty="0"/>
          </a:p>
        </p:txBody>
      </p:sp>
    </p:spTree>
    <p:extLst>
      <p:ext uri="{BB962C8B-B14F-4D97-AF65-F5344CB8AC3E}">
        <p14:creationId xmlns:p14="http://schemas.microsoft.com/office/powerpoint/2010/main" val="20309190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3200" b="1" dirty="0"/>
              <a:t>Isaiah 1:18 (KJV) </a:t>
            </a:r>
            <a:r>
              <a:rPr lang="en-US" sz="3200" dirty="0"/>
              <a:t/>
            </a:r>
            <a:br>
              <a:rPr lang="en-US" sz="3200" dirty="0"/>
            </a:br>
            <a:r>
              <a:rPr lang="en-US" sz="3200" baseline="30000" dirty="0"/>
              <a:t>18 </a:t>
            </a:r>
            <a:r>
              <a:rPr lang="en-US" sz="3200" dirty="0"/>
              <a:t>Come now, and let us reason together, </a:t>
            </a:r>
            <a:r>
              <a:rPr lang="en-US" sz="3200" dirty="0" err="1"/>
              <a:t>saith</a:t>
            </a:r>
            <a:r>
              <a:rPr lang="en-US" sz="3200" dirty="0"/>
              <a:t> the LORD: though your sins be as scarlet, they shall be as white as snow; though they be red like crimson, they shall be as wool. </a:t>
            </a:r>
            <a:r>
              <a:rPr lang="en-US" dirty="0"/>
              <a:t/>
            </a:r>
            <a:br>
              <a:rPr lang="en-US" dirty="0"/>
            </a:br>
            <a:r>
              <a:rPr lang="en-US" dirty="0"/>
              <a:t/>
            </a:r>
            <a:br>
              <a:rPr lang="en-US" dirty="0"/>
            </a:br>
            <a:endParaRPr lang="en-US" dirty="0"/>
          </a:p>
          <a:p>
            <a:endParaRPr lang="en-US" dirty="0"/>
          </a:p>
        </p:txBody>
      </p:sp>
      <p:sp>
        <p:nvSpPr>
          <p:cNvPr id="3" name="Title 2"/>
          <p:cNvSpPr>
            <a:spLocks noGrp="1"/>
          </p:cNvSpPr>
          <p:nvPr>
            <p:ph type="title"/>
          </p:nvPr>
        </p:nvSpPr>
        <p:spPr/>
        <p:txBody>
          <a:bodyPr>
            <a:normAutofit fontScale="90000"/>
          </a:bodyPr>
          <a:lstStyle/>
          <a:p>
            <a:r>
              <a:rPr lang="en-US" b="1" i="1" dirty="0"/>
              <a:t>Jesus: Arrayed in Holiness and Purity!</a:t>
            </a:r>
            <a:endParaRPr lang="en-US" dirty="0"/>
          </a:p>
        </p:txBody>
      </p:sp>
    </p:spTree>
    <p:extLst>
      <p:ext uri="{BB962C8B-B14F-4D97-AF65-F5344CB8AC3E}">
        <p14:creationId xmlns:p14="http://schemas.microsoft.com/office/powerpoint/2010/main" val="26579489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286000"/>
            <a:ext cx="7408333" cy="3962400"/>
          </a:xfrm>
        </p:spPr>
        <p:txBody>
          <a:bodyPr>
            <a:normAutofit fontScale="92500"/>
          </a:bodyPr>
          <a:lstStyle/>
          <a:p>
            <a:r>
              <a:rPr lang="en-US" sz="3200" b="1" dirty="0"/>
              <a:t>1 Peter 1:18-19 (KJV) </a:t>
            </a:r>
            <a:r>
              <a:rPr lang="en-US" sz="3200" dirty="0"/>
              <a:t/>
            </a:r>
            <a:br>
              <a:rPr lang="en-US" sz="3200" dirty="0"/>
            </a:br>
            <a:r>
              <a:rPr lang="en-US" sz="3200" baseline="30000" dirty="0"/>
              <a:t>18 </a:t>
            </a:r>
            <a:r>
              <a:rPr lang="en-US" sz="3200" dirty="0"/>
              <a:t>Forasmuch as ye know that ye were not redeemed with corruptible things, </a:t>
            </a:r>
            <a:r>
              <a:rPr lang="en-US" sz="3200" i="1" dirty="0"/>
              <a:t>as</a:t>
            </a:r>
            <a:r>
              <a:rPr lang="en-US" sz="3200" dirty="0"/>
              <a:t> silver and gold, from your vain conversation </a:t>
            </a:r>
            <a:r>
              <a:rPr lang="en-US" sz="3200" i="1" dirty="0"/>
              <a:t>received</a:t>
            </a:r>
            <a:r>
              <a:rPr lang="en-US" sz="3200" dirty="0"/>
              <a:t> by tradition from your fathers; </a:t>
            </a:r>
            <a:r>
              <a:rPr lang="en-US" sz="3200" baseline="30000" dirty="0" smtClean="0"/>
              <a:t>19 </a:t>
            </a:r>
            <a:r>
              <a:rPr lang="en-US" sz="3200" dirty="0"/>
              <a:t>But with the precious blood of Christ, as of a lamb without blemish and without spot: </a:t>
            </a:r>
            <a:br>
              <a:rPr lang="en-US" sz="3200" dirty="0"/>
            </a:br>
            <a:r>
              <a:rPr lang="en-US" dirty="0"/>
              <a:t/>
            </a:r>
            <a:br>
              <a:rPr lang="en-US" dirty="0"/>
            </a:br>
            <a:endParaRPr lang="en-US" dirty="0"/>
          </a:p>
          <a:p>
            <a:endParaRPr lang="en-US" dirty="0"/>
          </a:p>
        </p:txBody>
      </p:sp>
      <p:sp>
        <p:nvSpPr>
          <p:cNvPr id="3" name="Title 2"/>
          <p:cNvSpPr>
            <a:spLocks noGrp="1"/>
          </p:cNvSpPr>
          <p:nvPr>
            <p:ph type="title"/>
          </p:nvPr>
        </p:nvSpPr>
        <p:spPr/>
        <p:txBody>
          <a:bodyPr>
            <a:normAutofit fontScale="90000"/>
          </a:bodyPr>
          <a:lstStyle/>
          <a:p>
            <a:r>
              <a:rPr lang="en-US" b="1" i="1" dirty="0"/>
              <a:t>Jesus: Arrayed in Holiness and Purity!</a:t>
            </a:r>
            <a:endParaRPr lang="en-US" dirty="0"/>
          </a:p>
        </p:txBody>
      </p:sp>
    </p:spTree>
    <p:extLst>
      <p:ext uri="{BB962C8B-B14F-4D97-AF65-F5344CB8AC3E}">
        <p14:creationId xmlns:p14="http://schemas.microsoft.com/office/powerpoint/2010/main" val="36268972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b="1" dirty="0"/>
              <a:t>Hebrews 4:13 (KJV) </a:t>
            </a:r>
            <a:r>
              <a:rPr lang="en-US" sz="3200" baseline="30000" dirty="0"/>
              <a:t>13 </a:t>
            </a:r>
            <a:r>
              <a:rPr lang="en-US" sz="3200" dirty="0"/>
              <a:t>Neither is there any creature that is not manifest in his sight: but all things </a:t>
            </a:r>
            <a:r>
              <a:rPr lang="en-US" sz="3200" i="1" dirty="0"/>
              <a:t>are</a:t>
            </a:r>
            <a:r>
              <a:rPr lang="en-US" sz="3200" dirty="0"/>
              <a:t> naked and opened unto the eyes of him with whom we have to do.</a:t>
            </a:r>
            <a:r>
              <a:rPr lang="en-US" dirty="0"/>
              <a:t> </a:t>
            </a:r>
          </a:p>
          <a:p>
            <a:endParaRPr lang="en-US" dirty="0"/>
          </a:p>
        </p:txBody>
      </p:sp>
      <p:sp>
        <p:nvSpPr>
          <p:cNvPr id="3" name="Title 2"/>
          <p:cNvSpPr>
            <a:spLocks noGrp="1"/>
          </p:cNvSpPr>
          <p:nvPr>
            <p:ph type="title"/>
          </p:nvPr>
        </p:nvSpPr>
        <p:spPr/>
        <p:txBody>
          <a:bodyPr>
            <a:normAutofit/>
          </a:bodyPr>
          <a:lstStyle/>
          <a:p>
            <a:r>
              <a:rPr lang="en-US" sz="5400" b="1" i="1" dirty="0"/>
              <a:t>Jesus: The Righteous Judge!</a:t>
            </a:r>
            <a:endParaRPr lang="en-US" sz="5400" dirty="0"/>
          </a:p>
        </p:txBody>
      </p:sp>
    </p:spTree>
    <p:extLst>
      <p:ext uri="{BB962C8B-B14F-4D97-AF65-F5344CB8AC3E}">
        <p14:creationId xmlns:p14="http://schemas.microsoft.com/office/powerpoint/2010/main" val="37042987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b="1" dirty="0"/>
              <a:t>Exodus 38:3 (KJV) </a:t>
            </a:r>
            <a:r>
              <a:rPr lang="en-US" sz="3200" baseline="30000" dirty="0"/>
              <a:t>3 </a:t>
            </a:r>
            <a:r>
              <a:rPr lang="en-US" sz="3200" dirty="0"/>
              <a:t>And he made all the vessels of the altar, the pots, and the shovels, and the </a:t>
            </a:r>
            <a:r>
              <a:rPr lang="en-US" sz="3200" dirty="0" err="1"/>
              <a:t>basons</a:t>
            </a:r>
            <a:r>
              <a:rPr lang="en-US" sz="3200" dirty="0"/>
              <a:t>, </a:t>
            </a:r>
            <a:r>
              <a:rPr lang="en-US" sz="3200" i="1" dirty="0"/>
              <a:t>and</a:t>
            </a:r>
            <a:r>
              <a:rPr lang="en-US" sz="3200" dirty="0"/>
              <a:t> the </a:t>
            </a:r>
            <a:r>
              <a:rPr lang="en-US" sz="3200" dirty="0" err="1"/>
              <a:t>fleshhooks</a:t>
            </a:r>
            <a:r>
              <a:rPr lang="en-US" sz="3200" dirty="0"/>
              <a:t>, and the </a:t>
            </a:r>
            <a:r>
              <a:rPr lang="en-US" sz="3200" dirty="0" err="1"/>
              <a:t>firepans</a:t>
            </a:r>
            <a:r>
              <a:rPr lang="en-US" sz="3200" dirty="0"/>
              <a:t>: all the vessels thereof made he </a:t>
            </a:r>
            <a:r>
              <a:rPr lang="en-US" sz="3200" i="1" dirty="0"/>
              <a:t>of</a:t>
            </a:r>
            <a:r>
              <a:rPr lang="en-US" sz="3200" dirty="0"/>
              <a:t> brass. </a:t>
            </a:r>
          </a:p>
          <a:p>
            <a:endParaRPr lang="en-US" dirty="0"/>
          </a:p>
        </p:txBody>
      </p:sp>
      <p:sp>
        <p:nvSpPr>
          <p:cNvPr id="3" name="Title 2"/>
          <p:cNvSpPr>
            <a:spLocks noGrp="1"/>
          </p:cNvSpPr>
          <p:nvPr>
            <p:ph type="title"/>
          </p:nvPr>
        </p:nvSpPr>
        <p:spPr/>
        <p:txBody>
          <a:bodyPr>
            <a:normAutofit/>
          </a:bodyPr>
          <a:lstStyle/>
          <a:p>
            <a:r>
              <a:rPr lang="en-US" sz="5400" b="1" i="1" dirty="0"/>
              <a:t>Jesus: The Refiner’s Fire!</a:t>
            </a:r>
            <a:endParaRPr lang="en-US" sz="5400" dirty="0"/>
          </a:p>
        </p:txBody>
      </p:sp>
    </p:spTree>
    <p:extLst>
      <p:ext uri="{BB962C8B-B14F-4D97-AF65-F5344CB8AC3E}">
        <p14:creationId xmlns:p14="http://schemas.microsoft.com/office/powerpoint/2010/main" val="5057956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b="1" dirty="0"/>
              <a:t>Psalms 29:3-4 (KJV) </a:t>
            </a:r>
            <a:r>
              <a:rPr lang="en-US" sz="3600" baseline="30000" dirty="0"/>
              <a:t>3 </a:t>
            </a:r>
            <a:r>
              <a:rPr lang="en-US" sz="3600" dirty="0"/>
              <a:t>The voice of the LORD </a:t>
            </a:r>
            <a:r>
              <a:rPr lang="en-US" sz="3600" i="1" dirty="0"/>
              <a:t>is</a:t>
            </a:r>
            <a:r>
              <a:rPr lang="en-US" sz="3600" dirty="0"/>
              <a:t> upon the waters: the God of glory </a:t>
            </a:r>
            <a:r>
              <a:rPr lang="en-US" sz="3600" dirty="0" err="1"/>
              <a:t>thundereth</a:t>
            </a:r>
            <a:r>
              <a:rPr lang="en-US" sz="3600" dirty="0"/>
              <a:t>: the LORD </a:t>
            </a:r>
            <a:r>
              <a:rPr lang="en-US" sz="3600" i="1" dirty="0"/>
              <a:t>is</a:t>
            </a:r>
            <a:r>
              <a:rPr lang="en-US" sz="3600" dirty="0"/>
              <a:t> upon many waters. </a:t>
            </a:r>
            <a:r>
              <a:rPr lang="en-US" sz="3600" baseline="30000" dirty="0"/>
              <a:t>4 </a:t>
            </a:r>
            <a:r>
              <a:rPr lang="en-US" sz="3600" dirty="0"/>
              <a:t>The voice of the LORD </a:t>
            </a:r>
            <a:r>
              <a:rPr lang="en-US" sz="3600" i="1" dirty="0"/>
              <a:t>is</a:t>
            </a:r>
            <a:r>
              <a:rPr lang="en-US" sz="3600" dirty="0"/>
              <a:t> powerful; the voice of the LORD </a:t>
            </a:r>
            <a:r>
              <a:rPr lang="en-US" sz="3600" i="1" dirty="0"/>
              <a:t>is</a:t>
            </a:r>
            <a:r>
              <a:rPr lang="en-US" sz="3600" dirty="0"/>
              <a:t> full of majesty.</a:t>
            </a:r>
            <a:endParaRPr lang="en-US" sz="3600" dirty="0"/>
          </a:p>
        </p:txBody>
      </p:sp>
      <p:sp>
        <p:nvSpPr>
          <p:cNvPr id="3" name="Title 2"/>
          <p:cNvSpPr>
            <a:spLocks noGrp="1"/>
          </p:cNvSpPr>
          <p:nvPr>
            <p:ph type="title"/>
          </p:nvPr>
        </p:nvSpPr>
        <p:spPr>
          <a:xfrm>
            <a:off x="457200" y="457200"/>
            <a:ext cx="8229600" cy="1490472"/>
          </a:xfrm>
        </p:spPr>
        <p:txBody>
          <a:bodyPr>
            <a:normAutofit fontScale="90000"/>
          </a:bodyPr>
          <a:lstStyle/>
          <a:p>
            <a:r>
              <a:rPr lang="en-US" b="1" i="1" dirty="0"/>
              <a:t>Jesus: The Voice of Power and Authority!</a:t>
            </a:r>
            <a:r>
              <a:rPr lang="en-US" dirty="0"/>
              <a:t/>
            </a:r>
            <a:br>
              <a:rPr lang="en-US" dirty="0"/>
            </a:br>
            <a:endParaRPr lang="en-US" dirty="0"/>
          </a:p>
        </p:txBody>
      </p:sp>
    </p:spTree>
    <p:extLst>
      <p:ext uri="{BB962C8B-B14F-4D97-AF65-F5344CB8AC3E}">
        <p14:creationId xmlns:p14="http://schemas.microsoft.com/office/powerpoint/2010/main" val="17417607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3600" b="1" dirty="0"/>
              <a:t>Colossians 1:18 (KJV) </a:t>
            </a:r>
            <a:r>
              <a:rPr lang="en-US" sz="3600" dirty="0"/>
              <a:t/>
            </a:r>
            <a:br>
              <a:rPr lang="en-US" sz="3600" dirty="0"/>
            </a:br>
            <a:r>
              <a:rPr lang="en-US" sz="3600" baseline="30000" dirty="0"/>
              <a:t>18 </a:t>
            </a:r>
            <a:r>
              <a:rPr lang="en-US" sz="3600" dirty="0"/>
              <a:t>And he is the head of the body, the church: who is the beginning, the firstborn from the dead; that in all </a:t>
            </a:r>
            <a:r>
              <a:rPr lang="en-US" sz="3600" i="1" dirty="0"/>
              <a:t>things</a:t>
            </a:r>
            <a:r>
              <a:rPr lang="en-US" sz="3600" dirty="0"/>
              <a:t> he might have the preeminence. </a:t>
            </a:r>
            <a:br>
              <a:rPr lang="en-US" sz="3600" dirty="0"/>
            </a:br>
            <a:r>
              <a:rPr lang="en-US" dirty="0"/>
              <a:t/>
            </a:r>
            <a:br>
              <a:rPr lang="en-US" dirty="0"/>
            </a:br>
            <a:endParaRPr lang="en-US" dirty="0"/>
          </a:p>
          <a:p>
            <a:endParaRPr lang="en-US" dirty="0"/>
          </a:p>
        </p:txBody>
      </p:sp>
      <p:sp>
        <p:nvSpPr>
          <p:cNvPr id="3" name="Title 2"/>
          <p:cNvSpPr>
            <a:spLocks noGrp="1"/>
          </p:cNvSpPr>
          <p:nvPr>
            <p:ph type="title"/>
          </p:nvPr>
        </p:nvSpPr>
        <p:spPr/>
        <p:txBody>
          <a:bodyPr>
            <a:normAutofit/>
          </a:bodyPr>
          <a:lstStyle/>
          <a:p>
            <a:r>
              <a:rPr lang="en-US" sz="4800" b="1" i="1" dirty="0"/>
              <a:t>Jesus: The Head of the Church</a:t>
            </a:r>
            <a:endParaRPr lang="en-US" sz="4800" dirty="0"/>
          </a:p>
        </p:txBody>
      </p:sp>
    </p:spTree>
    <p:extLst>
      <p:ext uri="{BB962C8B-B14F-4D97-AF65-F5344CB8AC3E}">
        <p14:creationId xmlns:p14="http://schemas.microsoft.com/office/powerpoint/2010/main" val="9665448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438400"/>
            <a:ext cx="7408333" cy="3450696"/>
          </a:xfrm>
        </p:spPr>
        <p:txBody>
          <a:bodyPr>
            <a:noAutofit/>
          </a:bodyPr>
          <a:lstStyle/>
          <a:p>
            <a:r>
              <a:rPr lang="en-US" sz="3200" b="1" dirty="0"/>
              <a:t>Revelation 19:15 (KJV) </a:t>
            </a:r>
            <a:r>
              <a:rPr lang="en-US" sz="3200" baseline="30000" dirty="0"/>
              <a:t>15 </a:t>
            </a:r>
            <a:r>
              <a:rPr lang="en-US" sz="3200" dirty="0"/>
              <a:t>And out of his mouth </a:t>
            </a:r>
            <a:r>
              <a:rPr lang="en-US" sz="3200" dirty="0" err="1"/>
              <a:t>goeth</a:t>
            </a:r>
            <a:r>
              <a:rPr lang="en-US" sz="3200" dirty="0"/>
              <a:t> a sharp </a:t>
            </a:r>
            <a:r>
              <a:rPr lang="en-US" sz="3200" b="1" i="1" u="sng" dirty="0"/>
              <a:t>sword</a:t>
            </a:r>
            <a:r>
              <a:rPr lang="en-US" sz="3200" b="1" i="1" dirty="0"/>
              <a:t> </a:t>
            </a:r>
            <a:r>
              <a:rPr lang="en-US" sz="3200" dirty="0"/>
              <a:t>(‘</a:t>
            </a:r>
            <a:r>
              <a:rPr lang="en-US" sz="3200" dirty="0" err="1" smtClean="0"/>
              <a:t>rhomphaia</a:t>
            </a:r>
            <a:r>
              <a:rPr lang="en-US" sz="3200" dirty="0" smtClean="0"/>
              <a:t>’), </a:t>
            </a:r>
            <a:r>
              <a:rPr lang="en-US" sz="3200" dirty="0"/>
              <a:t>that with it he should smite the nations: and he shall rule them with a rod of iron: and he </a:t>
            </a:r>
            <a:r>
              <a:rPr lang="en-US" sz="3200" dirty="0" err="1"/>
              <a:t>treadeth</a:t>
            </a:r>
            <a:r>
              <a:rPr lang="en-US" sz="3200" dirty="0"/>
              <a:t> the winepress of the fierceness and wrath of Almighty God.</a:t>
            </a:r>
            <a:endParaRPr lang="en-US" sz="3200" dirty="0"/>
          </a:p>
        </p:txBody>
      </p:sp>
      <p:sp>
        <p:nvSpPr>
          <p:cNvPr id="3" name="Title 2"/>
          <p:cNvSpPr>
            <a:spLocks noGrp="1"/>
          </p:cNvSpPr>
          <p:nvPr>
            <p:ph type="title"/>
          </p:nvPr>
        </p:nvSpPr>
        <p:spPr/>
        <p:txBody>
          <a:bodyPr>
            <a:normAutofit fontScale="90000"/>
          </a:bodyPr>
          <a:lstStyle/>
          <a:p>
            <a:r>
              <a:rPr lang="en-US" sz="5300" b="1" i="1" dirty="0"/>
              <a:t>Jesus: The Two-Edged Sword!</a:t>
            </a:r>
            <a:r>
              <a:rPr lang="en-US" dirty="0"/>
              <a:t/>
            </a:r>
            <a:br>
              <a:rPr lang="en-US" dirty="0"/>
            </a:br>
            <a:endParaRPr lang="en-US" dirty="0"/>
          </a:p>
        </p:txBody>
      </p:sp>
    </p:spTree>
    <p:extLst>
      <p:ext uri="{BB962C8B-B14F-4D97-AF65-F5344CB8AC3E}">
        <p14:creationId xmlns:p14="http://schemas.microsoft.com/office/powerpoint/2010/main" val="1514780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1026" name="Picture 2" descr="C:\Documents and Settings\Charlie\My Documents\My Pictures\367_PatmosMap05100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92389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362200"/>
            <a:ext cx="7408333" cy="3450696"/>
          </a:xfrm>
        </p:spPr>
        <p:txBody>
          <a:bodyPr>
            <a:noAutofit/>
          </a:bodyPr>
          <a:lstStyle/>
          <a:p>
            <a:r>
              <a:rPr lang="en-US" sz="3200" b="1" dirty="0"/>
              <a:t>John 12:47-48 (KJV) </a:t>
            </a:r>
            <a:r>
              <a:rPr lang="en-US" sz="3200" baseline="30000" dirty="0"/>
              <a:t>47 </a:t>
            </a:r>
            <a:r>
              <a:rPr lang="en-US" sz="3200" dirty="0"/>
              <a:t>And if any man hear my words, and believe not, I judge him not: for I came not to judge the world, but to save the world. </a:t>
            </a:r>
            <a:r>
              <a:rPr lang="en-US" sz="3200" baseline="30000" dirty="0"/>
              <a:t>48 </a:t>
            </a:r>
            <a:r>
              <a:rPr lang="en-US" sz="3200" dirty="0"/>
              <a:t>He that </a:t>
            </a:r>
            <a:r>
              <a:rPr lang="en-US" sz="3200" dirty="0" err="1"/>
              <a:t>rejecteth</a:t>
            </a:r>
            <a:r>
              <a:rPr lang="en-US" sz="3200" dirty="0"/>
              <a:t> me, and </a:t>
            </a:r>
            <a:r>
              <a:rPr lang="en-US" sz="3200" dirty="0" err="1"/>
              <a:t>receiveth</a:t>
            </a:r>
            <a:r>
              <a:rPr lang="en-US" sz="3200" dirty="0"/>
              <a:t> not my words, hath one that </a:t>
            </a:r>
            <a:r>
              <a:rPr lang="en-US" sz="3200" dirty="0" err="1"/>
              <a:t>judgeth</a:t>
            </a:r>
            <a:r>
              <a:rPr lang="en-US" sz="3200" dirty="0"/>
              <a:t> him: </a:t>
            </a:r>
            <a:r>
              <a:rPr lang="en-US" sz="3200" b="1" i="1" u="sng" dirty="0"/>
              <a:t>the word that I have spoken</a:t>
            </a:r>
            <a:r>
              <a:rPr lang="en-US" sz="3200" dirty="0"/>
              <a:t>, the same shall judge him in the last day.</a:t>
            </a:r>
            <a:endParaRPr lang="en-US" sz="3200" dirty="0"/>
          </a:p>
        </p:txBody>
      </p:sp>
      <p:sp>
        <p:nvSpPr>
          <p:cNvPr id="3" name="Title 2"/>
          <p:cNvSpPr>
            <a:spLocks noGrp="1"/>
          </p:cNvSpPr>
          <p:nvPr>
            <p:ph type="title"/>
          </p:nvPr>
        </p:nvSpPr>
        <p:spPr/>
        <p:txBody>
          <a:bodyPr/>
          <a:lstStyle/>
          <a:p>
            <a:r>
              <a:rPr lang="en-US" sz="4800" b="1" i="1" dirty="0"/>
              <a:t>Jesus: The Two-Edged Sword!</a:t>
            </a:r>
            <a:endParaRPr lang="en-US" dirty="0"/>
          </a:p>
        </p:txBody>
      </p:sp>
    </p:spTree>
    <p:extLst>
      <p:ext uri="{BB962C8B-B14F-4D97-AF65-F5344CB8AC3E}">
        <p14:creationId xmlns:p14="http://schemas.microsoft.com/office/powerpoint/2010/main" val="5262763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600" b="1" dirty="0"/>
              <a:t>Matthew 17:2 (KJV) </a:t>
            </a:r>
            <a:r>
              <a:rPr lang="en-US" sz="3600" baseline="30000" dirty="0"/>
              <a:t>2 </a:t>
            </a:r>
            <a:r>
              <a:rPr lang="en-US" sz="3600" dirty="0"/>
              <a:t>And was transfigured before them: and his face did shine as the sun, and his raiment was white as the light. </a:t>
            </a:r>
          </a:p>
          <a:p>
            <a:endParaRPr lang="en-US" dirty="0"/>
          </a:p>
        </p:txBody>
      </p:sp>
      <p:sp>
        <p:nvSpPr>
          <p:cNvPr id="3" name="Title 2"/>
          <p:cNvSpPr>
            <a:spLocks noGrp="1"/>
          </p:cNvSpPr>
          <p:nvPr>
            <p:ph type="title"/>
          </p:nvPr>
        </p:nvSpPr>
        <p:spPr/>
        <p:txBody>
          <a:bodyPr>
            <a:normAutofit/>
          </a:bodyPr>
          <a:lstStyle/>
          <a:p>
            <a:r>
              <a:rPr lang="en-US" sz="5400" b="1" i="1" dirty="0"/>
              <a:t>Jesus: The Glory of God!</a:t>
            </a:r>
            <a:endParaRPr lang="en-US" sz="5400" dirty="0"/>
          </a:p>
        </p:txBody>
      </p:sp>
    </p:spTree>
    <p:extLst>
      <p:ext uri="{BB962C8B-B14F-4D97-AF65-F5344CB8AC3E}">
        <p14:creationId xmlns:p14="http://schemas.microsoft.com/office/powerpoint/2010/main" val="903224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aseline="30000" dirty="0"/>
              <a:t>9 </a:t>
            </a:r>
            <a:r>
              <a:rPr lang="en-US" sz="3200" dirty="0"/>
              <a:t>Then shall they deliver you up to be afflicted, and shall kill you: and ye shall be hated of all nations for my name's sake. </a:t>
            </a:r>
            <a:r>
              <a:rPr lang="en-US" sz="3200" baseline="30000" dirty="0"/>
              <a:t>10 </a:t>
            </a:r>
            <a:r>
              <a:rPr lang="en-US" sz="3200" dirty="0"/>
              <a:t>And then shall many be offended, and shall betray one another, and shall hate one another.</a:t>
            </a:r>
          </a:p>
        </p:txBody>
      </p:sp>
      <p:sp>
        <p:nvSpPr>
          <p:cNvPr id="3" name="Title 2"/>
          <p:cNvSpPr>
            <a:spLocks noGrp="1"/>
          </p:cNvSpPr>
          <p:nvPr>
            <p:ph type="title"/>
          </p:nvPr>
        </p:nvSpPr>
        <p:spPr/>
        <p:txBody>
          <a:bodyPr>
            <a:normAutofit/>
          </a:bodyPr>
          <a:lstStyle/>
          <a:p>
            <a:r>
              <a:rPr lang="en-US" sz="6600" dirty="0" smtClean="0"/>
              <a:t>Matthew 24:9-13</a:t>
            </a:r>
            <a:endParaRPr lang="en-US" sz="6600" dirty="0"/>
          </a:p>
        </p:txBody>
      </p:sp>
    </p:spTree>
    <p:extLst>
      <p:ext uri="{BB962C8B-B14F-4D97-AF65-F5344CB8AC3E}">
        <p14:creationId xmlns:p14="http://schemas.microsoft.com/office/powerpoint/2010/main" val="878429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aseline="30000" dirty="0"/>
              <a:t>11 </a:t>
            </a:r>
            <a:r>
              <a:rPr lang="en-US" sz="3200" dirty="0"/>
              <a:t>And many false prophets shall rise, and shall deceive many. </a:t>
            </a:r>
            <a:r>
              <a:rPr lang="en-US" sz="3200" baseline="30000" dirty="0"/>
              <a:t>12 </a:t>
            </a:r>
            <a:r>
              <a:rPr lang="en-US" sz="3200" dirty="0"/>
              <a:t>And because iniquity shall abound, the love of many shall wax cold. </a:t>
            </a:r>
            <a:r>
              <a:rPr lang="en-US" sz="3200" baseline="30000" dirty="0"/>
              <a:t>13 </a:t>
            </a:r>
            <a:r>
              <a:rPr lang="en-US" sz="3200" b="1" i="1" u="sng" dirty="0"/>
              <a:t>But he that shall endure unto the end, the same shall be saved</a:t>
            </a:r>
            <a:r>
              <a:rPr lang="en-US" sz="3200" dirty="0"/>
              <a:t>.</a:t>
            </a:r>
          </a:p>
        </p:txBody>
      </p:sp>
      <p:sp>
        <p:nvSpPr>
          <p:cNvPr id="3" name="Title 2"/>
          <p:cNvSpPr>
            <a:spLocks noGrp="1"/>
          </p:cNvSpPr>
          <p:nvPr>
            <p:ph type="title"/>
          </p:nvPr>
        </p:nvSpPr>
        <p:spPr/>
        <p:txBody>
          <a:bodyPr/>
          <a:lstStyle/>
          <a:p>
            <a:r>
              <a:rPr lang="en-US" sz="6600" dirty="0"/>
              <a:t>Matthew 24:9-13</a:t>
            </a:r>
            <a:endParaRPr lang="en-US" dirty="0"/>
          </a:p>
        </p:txBody>
      </p:sp>
    </p:spTree>
    <p:extLst>
      <p:ext uri="{BB962C8B-B14F-4D97-AF65-F5344CB8AC3E}">
        <p14:creationId xmlns:p14="http://schemas.microsoft.com/office/powerpoint/2010/main" val="2647034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pic>
        <p:nvPicPr>
          <p:cNvPr id="2050" name="Picture 2" descr="C:\Documents and Settings\Charlie\My Documents\My Pictures\2602411849_0fec0456ec_z.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24025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5470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aseline="30000" dirty="0"/>
              <a:t>2 </a:t>
            </a:r>
            <a:r>
              <a:rPr lang="en-US" sz="3200" dirty="0"/>
              <a:t>In the first year of his reign </a:t>
            </a:r>
            <a:r>
              <a:rPr lang="en-US" sz="3200" b="1" i="1" u="sng" dirty="0"/>
              <a:t>I Daniel</a:t>
            </a:r>
            <a:r>
              <a:rPr lang="en-US" sz="3200" dirty="0"/>
              <a:t> understood by books the number of the years, whereof the word of the LORD came to Jeremiah the prophet, that he would accomplish seventy years in the desolations of Jerusalem.</a:t>
            </a:r>
          </a:p>
        </p:txBody>
      </p:sp>
      <p:sp>
        <p:nvSpPr>
          <p:cNvPr id="3" name="Title 2"/>
          <p:cNvSpPr>
            <a:spLocks noGrp="1"/>
          </p:cNvSpPr>
          <p:nvPr>
            <p:ph type="title"/>
          </p:nvPr>
        </p:nvSpPr>
        <p:spPr/>
        <p:txBody>
          <a:bodyPr>
            <a:normAutofit/>
          </a:bodyPr>
          <a:lstStyle/>
          <a:p>
            <a:r>
              <a:rPr lang="en-US" sz="6600" dirty="0" smtClean="0"/>
              <a:t>Daniel 9:2</a:t>
            </a:r>
            <a:endParaRPr lang="en-US" sz="6600" dirty="0"/>
          </a:p>
        </p:txBody>
      </p:sp>
    </p:spTree>
    <p:extLst>
      <p:ext uri="{BB962C8B-B14F-4D97-AF65-F5344CB8AC3E}">
        <p14:creationId xmlns:p14="http://schemas.microsoft.com/office/powerpoint/2010/main" val="1261519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2286000"/>
            <a:ext cx="7408333" cy="3450696"/>
          </a:xfrm>
        </p:spPr>
        <p:txBody>
          <a:bodyPr>
            <a:noAutofit/>
          </a:bodyPr>
          <a:lstStyle/>
          <a:p>
            <a:r>
              <a:rPr lang="en-US" sz="3200" baseline="30000" dirty="0"/>
              <a:t>1 </a:t>
            </a:r>
            <a:r>
              <a:rPr lang="en-US" sz="3200" dirty="0"/>
              <a:t>In the third year of Cyrus king of Persia a thing was revealed unto Daniel, whose name was called </a:t>
            </a:r>
            <a:r>
              <a:rPr lang="en-US" sz="3200" dirty="0" err="1"/>
              <a:t>Belteshazzar</a:t>
            </a:r>
            <a:r>
              <a:rPr lang="en-US" sz="3200" dirty="0"/>
              <a:t>; and the thing </a:t>
            </a:r>
            <a:r>
              <a:rPr lang="en-US" sz="3200" i="1" dirty="0"/>
              <a:t>was</a:t>
            </a:r>
            <a:r>
              <a:rPr lang="en-US" sz="3200" dirty="0"/>
              <a:t> true, but the time appointed </a:t>
            </a:r>
            <a:r>
              <a:rPr lang="en-US" sz="3200" i="1" dirty="0"/>
              <a:t>was</a:t>
            </a:r>
            <a:r>
              <a:rPr lang="en-US" sz="3200" dirty="0"/>
              <a:t> long: and he understood the thing, and had understanding of the vision. </a:t>
            </a:r>
            <a:r>
              <a:rPr lang="en-US" sz="3200" baseline="30000" dirty="0"/>
              <a:t>2 </a:t>
            </a:r>
            <a:r>
              <a:rPr lang="en-US" sz="3200" dirty="0"/>
              <a:t>In those days </a:t>
            </a:r>
            <a:r>
              <a:rPr lang="en-US" sz="3200" b="1" i="1" u="sng" dirty="0"/>
              <a:t>I Daniel</a:t>
            </a:r>
            <a:r>
              <a:rPr lang="en-US" sz="3200" dirty="0"/>
              <a:t> was mourning three full weeks.</a:t>
            </a:r>
          </a:p>
        </p:txBody>
      </p:sp>
      <p:sp>
        <p:nvSpPr>
          <p:cNvPr id="3" name="Title 2"/>
          <p:cNvSpPr>
            <a:spLocks noGrp="1"/>
          </p:cNvSpPr>
          <p:nvPr>
            <p:ph type="title"/>
          </p:nvPr>
        </p:nvSpPr>
        <p:spPr/>
        <p:txBody>
          <a:bodyPr>
            <a:normAutofit/>
          </a:bodyPr>
          <a:lstStyle/>
          <a:p>
            <a:r>
              <a:rPr lang="en-US" sz="6600" dirty="0" smtClean="0"/>
              <a:t>Daniel 10:1-2</a:t>
            </a:r>
            <a:endParaRPr lang="en-US" sz="6600" dirty="0"/>
          </a:p>
        </p:txBody>
      </p:sp>
    </p:spTree>
    <p:extLst>
      <p:ext uri="{BB962C8B-B14F-4D97-AF65-F5344CB8AC3E}">
        <p14:creationId xmlns:p14="http://schemas.microsoft.com/office/powerpoint/2010/main" val="7995899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521</TotalTime>
  <Words>1474</Words>
  <Application>Microsoft Office PowerPoint</Application>
  <PresentationFormat>On-screen Show (4:3)</PresentationFormat>
  <Paragraphs>72</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Waveform</vt:lpstr>
      <vt:lpstr>The Book of Revelation</vt:lpstr>
      <vt:lpstr>Revelation 1:9</vt:lpstr>
      <vt:lpstr>1 John 1:1-3</vt:lpstr>
      <vt:lpstr>PowerPoint Presentation</vt:lpstr>
      <vt:lpstr>Matthew 24:9-13</vt:lpstr>
      <vt:lpstr>Matthew 24:9-13</vt:lpstr>
      <vt:lpstr>PowerPoint Presentation</vt:lpstr>
      <vt:lpstr>Daniel 9:2</vt:lpstr>
      <vt:lpstr>Daniel 10:1-2</vt:lpstr>
      <vt:lpstr>Revelation 1:10-11</vt:lpstr>
      <vt:lpstr>Revelation 1:10-11</vt:lpstr>
      <vt:lpstr>PowerPoint Presentation</vt:lpstr>
      <vt:lpstr>Isaiah 41:4</vt:lpstr>
      <vt:lpstr>Isaiah 44:6</vt:lpstr>
      <vt:lpstr>Isaiah 48:12</vt:lpstr>
      <vt:lpstr>PowerPoint Presentation</vt:lpstr>
      <vt:lpstr>Revelation 1:12-16</vt:lpstr>
      <vt:lpstr>Revelation 1:12-16</vt:lpstr>
      <vt:lpstr>Revelation 1:12-16</vt:lpstr>
      <vt:lpstr>Revelation 1:20</vt:lpstr>
      <vt:lpstr>Matthew 5:14-16</vt:lpstr>
      <vt:lpstr>PowerPoint Presentation</vt:lpstr>
      <vt:lpstr>PowerPoint Presentation</vt:lpstr>
      <vt:lpstr>Leviticus 24:1-4</vt:lpstr>
      <vt:lpstr>Leviticus 24:1-4</vt:lpstr>
      <vt:lpstr>Revelation 1:13-16</vt:lpstr>
      <vt:lpstr>Revelation 1:13-16</vt:lpstr>
      <vt:lpstr>PowerPoint Presentation</vt:lpstr>
      <vt:lpstr>Jesus: Our Great High Priest</vt:lpstr>
      <vt:lpstr>Jesus: Our Great High Priest</vt:lpstr>
      <vt:lpstr>Jesus: Our Great High Priest</vt:lpstr>
      <vt:lpstr>Jesus: Our Great High Priest</vt:lpstr>
      <vt:lpstr>Jesus: Arrayed in Holiness and Purity!</vt:lpstr>
      <vt:lpstr>Jesus: Arrayed in Holiness and Purity!</vt:lpstr>
      <vt:lpstr>Jesus: The Righteous Judge!</vt:lpstr>
      <vt:lpstr>Jesus: The Refiner’s Fire!</vt:lpstr>
      <vt:lpstr>Jesus: The Voice of Power and Authority! </vt:lpstr>
      <vt:lpstr>Jesus: The Head of the Church</vt:lpstr>
      <vt:lpstr>Jesus: The Two-Edged Sword! </vt:lpstr>
      <vt:lpstr>Jesus: The Two-Edged Sword!</vt:lpstr>
      <vt:lpstr>Jesus: The Glory of God!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Book of Revelation</dc:title>
  <dc:creator>Carlos Flores</dc:creator>
  <cp:lastModifiedBy>Carlos Flores</cp:lastModifiedBy>
  <cp:revision>26</cp:revision>
  <dcterms:created xsi:type="dcterms:W3CDTF">2012-11-12T21:07:14Z</dcterms:created>
  <dcterms:modified xsi:type="dcterms:W3CDTF">2012-11-14T01:49:50Z</dcterms:modified>
</cp:coreProperties>
</file>