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62" r:id="rId23"/>
    <p:sldId id="263" r:id="rId24"/>
    <p:sldId id="280" r:id="rId25"/>
    <p:sldId id="279"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4" r:id="rId39"/>
    <p:sldId id="295" r:id="rId40"/>
    <p:sldId id="296" r:id="rId41"/>
    <p:sldId id="297" r:id="rId42"/>
    <p:sldId id="298" r:id="rId43"/>
    <p:sldId id="291"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481B20-A971-4F5E-A093-2073ABAEC417}" type="datetimeFigureOut">
              <a:rPr lang="en-US" smtClean="0"/>
              <a:t>11/7/2012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1E51602-6CFB-4CF6-BD81-2EBA457CAFE9}"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51602-6CFB-4CF6-BD81-2EBA457CAF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51602-6CFB-4CF6-BD81-2EBA457CAF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51602-6CFB-4CF6-BD81-2EBA457CAF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481B20-A971-4F5E-A093-2073ABAEC417}" type="datetimeFigureOut">
              <a:rPr lang="en-US" smtClean="0"/>
              <a:t>11/7/2012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1E51602-6CFB-4CF6-BD81-2EBA457CAFE9}"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1E51602-6CFB-4CF6-BD81-2EBA457CAFE9}"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1E51602-6CFB-4CF6-BD81-2EBA457CAF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E51602-6CFB-4CF6-BD81-2EBA457CAFE9}"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481B20-A971-4F5E-A093-2073ABAEC417}" type="datetimeFigureOut">
              <a:rPr lang="en-US" smtClean="0"/>
              <a:t>11/7/2012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E51602-6CFB-4CF6-BD81-2EBA457CAF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481B20-A971-4F5E-A093-2073ABAEC417}" type="datetimeFigureOut">
              <a:rPr lang="en-US" smtClean="0"/>
              <a:t>11/7/2012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1E51602-6CFB-4CF6-BD81-2EBA457CAFE9}"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481B20-A971-4F5E-A093-2073ABAEC417}" type="datetimeFigureOut">
              <a:rPr lang="en-US" smtClean="0"/>
              <a:t>11/7/2012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1E51602-6CFB-4CF6-BD81-2EBA457CAFE9}"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481B20-A971-4F5E-A093-2073ABAEC417}" type="datetimeFigureOut">
              <a:rPr lang="en-US" smtClean="0"/>
              <a:t>11/7/2012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1E51602-6CFB-4CF6-BD81-2EBA457CAFE9}"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Book of Revelation</a:t>
            </a:r>
            <a:endParaRPr lang="en-US" dirty="0"/>
          </a:p>
        </p:txBody>
      </p:sp>
      <p:sp>
        <p:nvSpPr>
          <p:cNvPr id="3" name="Subtitle 2"/>
          <p:cNvSpPr>
            <a:spLocks noGrp="1"/>
          </p:cNvSpPr>
          <p:nvPr>
            <p:ph type="subTitle" idx="1"/>
          </p:nvPr>
        </p:nvSpPr>
        <p:spPr/>
        <p:txBody>
          <a:bodyPr/>
          <a:lstStyle/>
          <a:p>
            <a:r>
              <a:rPr lang="en-US" dirty="0" smtClean="0"/>
              <a:t>Revelation </a:t>
            </a:r>
            <a:r>
              <a:rPr lang="en-US" dirty="0" smtClean="0"/>
              <a:t>1:4-</a:t>
            </a:r>
            <a:endParaRPr lang="en-US" dirty="0" smtClean="0"/>
          </a:p>
          <a:p>
            <a:r>
              <a:rPr lang="en-US" dirty="0" smtClean="0"/>
              <a:t>Wednesday, November 7, 2012</a:t>
            </a:r>
          </a:p>
          <a:p>
            <a:r>
              <a:rPr lang="en-US" dirty="0" smtClean="0"/>
              <a:t>Calvary Chapel of El Paso</a:t>
            </a:r>
            <a:endParaRPr lang="en-US" dirty="0"/>
          </a:p>
        </p:txBody>
      </p:sp>
    </p:spTree>
    <p:extLst>
      <p:ext uri="{BB962C8B-B14F-4D97-AF65-F5344CB8AC3E}">
        <p14:creationId xmlns:p14="http://schemas.microsoft.com/office/powerpoint/2010/main" val="2917582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Heptads</a:t>
            </a:r>
            <a:endParaRPr lang="en-US" dirty="0"/>
          </a:p>
        </p:txBody>
      </p:sp>
      <p:sp>
        <p:nvSpPr>
          <p:cNvPr id="3" name="Content Placeholder 2"/>
          <p:cNvSpPr>
            <a:spLocks noGrp="1"/>
          </p:cNvSpPr>
          <p:nvPr>
            <p:ph idx="1"/>
          </p:nvPr>
        </p:nvSpPr>
        <p:spPr/>
        <p:txBody>
          <a:bodyPr/>
          <a:lstStyle/>
          <a:p>
            <a:pPr lvl="0">
              <a:lnSpc>
                <a:spcPct val="150000"/>
              </a:lnSpc>
            </a:pPr>
            <a:r>
              <a:rPr lang="en-US" dirty="0"/>
              <a:t>Seven Eyes</a:t>
            </a:r>
          </a:p>
          <a:p>
            <a:pPr lvl="0">
              <a:lnSpc>
                <a:spcPct val="150000"/>
              </a:lnSpc>
            </a:pPr>
            <a:r>
              <a:rPr lang="en-US" dirty="0"/>
              <a:t>Seven Angels</a:t>
            </a:r>
          </a:p>
          <a:p>
            <a:pPr lvl="0">
              <a:lnSpc>
                <a:spcPct val="150000"/>
              </a:lnSpc>
            </a:pPr>
            <a:r>
              <a:rPr lang="en-US" dirty="0"/>
              <a:t>Seven Thunders</a:t>
            </a:r>
          </a:p>
          <a:p>
            <a:pPr lvl="0">
              <a:lnSpc>
                <a:spcPct val="150000"/>
              </a:lnSpc>
            </a:pPr>
            <a:r>
              <a:rPr lang="en-US" dirty="0"/>
              <a:t>Seven Thousand Slain Men</a:t>
            </a:r>
          </a:p>
          <a:p>
            <a:pPr lvl="0">
              <a:lnSpc>
                <a:spcPct val="150000"/>
              </a:lnSpc>
            </a:pPr>
            <a:r>
              <a:rPr lang="en-US" dirty="0"/>
              <a:t>Seven Heads</a:t>
            </a:r>
          </a:p>
          <a:p>
            <a:endParaRPr lang="en-US" dirty="0"/>
          </a:p>
        </p:txBody>
      </p:sp>
    </p:spTree>
    <p:extLst>
      <p:ext uri="{BB962C8B-B14F-4D97-AF65-F5344CB8AC3E}">
        <p14:creationId xmlns:p14="http://schemas.microsoft.com/office/powerpoint/2010/main" val="934319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Heptads</a:t>
            </a:r>
            <a:endParaRPr lang="en-US" dirty="0"/>
          </a:p>
        </p:txBody>
      </p:sp>
      <p:sp>
        <p:nvSpPr>
          <p:cNvPr id="3" name="Content Placeholder 2"/>
          <p:cNvSpPr>
            <a:spLocks noGrp="1"/>
          </p:cNvSpPr>
          <p:nvPr>
            <p:ph idx="1"/>
          </p:nvPr>
        </p:nvSpPr>
        <p:spPr/>
        <p:txBody>
          <a:bodyPr/>
          <a:lstStyle/>
          <a:p>
            <a:pPr lvl="0">
              <a:lnSpc>
                <a:spcPct val="150000"/>
              </a:lnSpc>
            </a:pPr>
            <a:r>
              <a:rPr lang="en-US" dirty="0"/>
              <a:t>Seven Crowns</a:t>
            </a:r>
          </a:p>
          <a:p>
            <a:pPr lvl="0">
              <a:lnSpc>
                <a:spcPct val="150000"/>
              </a:lnSpc>
            </a:pPr>
            <a:r>
              <a:rPr lang="en-US" dirty="0"/>
              <a:t>Seven Plagues</a:t>
            </a:r>
          </a:p>
          <a:p>
            <a:pPr lvl="0">
              <a:lnSpc>
                <a:spcPct val="150000"/>
              </a:lnSpc>
            </a:pPr>
            <a:r>
              <a:rPr lang="en-US" dirty="0"/>
              <a:t>Seven Mountains</a:t>
            </a:r>
          </a:p>
          <a:p>
            <a:pPr lvl="0">
              <a:lnSpc>
                <a:spcPct val="150000"/>
              </a:lnSpc>
            </a:pPr>
            <a:r>
              <a:rPr lang="en-US" dirty="0"/>
              <a:t>Seven Kings</a:t>
            </a:r>
          </a:p>
          <a:p>
            <a:endParaRPr lang="en-US" dirty="0"/>
          </a:p>
        </p:txBody>
      </p:sp>
    </p:spTree>
    <p:extLst>
      <p:ext uri="{BB962C8B-B14F-4D97-AF65-F5344CB8AC3E}">
        <p14:creationId xmlns:p14="http://schemas.microsoft.com/office/powerpoint/2010/main" val="1655490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lstStyle/>
          <a:p>
            <a:endParaRPr lang="en-US" sz="3600" b="1" dirty="0" smtClean="0"/>
          </a:p>
          <a:p>
            <a:r>
              <a:rPr lang="en-US" sz="3600" b="1" dirty="0" smtClean="0"/>
              <a:t>Revelation </a:t>
            </a:r>
            <a:r>
              <a:rPr lang="en-US" sz="3600" b="1" dirty="0"/>
              <a:t>1:8 (KJV) </a:t>
            </a:r>
            <a:r>
              <a:rPr lang="en-US" sz="3600" dirty="0"/>
              <a:t/>
            </a:r>
            <a:br>
              <a:rPr lang="en-US" sz="3600" dirty="0"/>
            </a:br>
            <a:r>
              <a:rPr lang="en-US" sz="3600" baseline="30000" dirty="0"/>
              <a:t>8 </a:t>
            </a:r>
            <a:r>
              <a:rPr lang="en-US" sz="3600" b="1" i="1" dirty="0"/>
              <a:t>I am Alpha and Omega, the beginning and the ending</a:t>
            </a:r>
            <a:r>
              <a:rPr lang="en-US" sz="3600" dirty="0"/>
              <a:t>, </a:t>
            </a:r>
            <a:r>
              <a:rPr lang="en-US" sz="3600" dirty="0" err="1"/>
              <a:t>saith</a:t>
            </a:r>
            <a:r>
              <a:rPr lang="en-US" sz="3600" dirty="0"/>
              <a:t> the Lord, which is, and which was, and which is to come, the Almighty. </a:t>
            </a:r>
            <a:br>
              <a:rPr lang="en-US" sz="3600" dirty="0"/>
            </a:br>
            <a:r>
              <a:rPr lang="en-US" dirty="0"/>
              <a:t/>
            </a:r>
            <a:br>
              <a:rPr lang="en-US" dirty="0"/>
            </a:br>
            <a:endParaRPr lang="en-US" dirty="0"/>
          </a:p>
          <a:p>
            <a:endParaRPr lang="en-US" dirty="0"/>
          </a:p>
        </p:txBody>
      </p:sp>
    </p:spTree>
    <p:extLst>
      <p:ext uri="{BB962C8B-B14F-4D97-AF65-F5344CB8AC3E}">
        <p14:creationId xmlns:p14="http://schemas.microsoft.com/office/powerpoint/2010/main" val="4250729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lstStyle/>
          <a:p>
            <a:r>
              <a:rPr lang="en-US" b="1" dirty="0"/>
              <a:t>Revelation 1:11 (KJV) </a:t>
            </a:r>
            <a:r>
              <a:rPr lang="en-US" baseline="30000" dirty="0"/>
              <a:t>11 </a:t>
            </a:r>
            <a:r>
              <a:rPr lang="en-US" dirty="0"/>
              <a:t>Saying, </a:t>
            </a:r>
            <a:r>
              <a:rPr lang="en-US" b="1" i="1" u="sng" dirty="0"/>
              <a:t>I am Alpha and Omega</a:t>
            </a:r>
            <a:r>
              <a:rPr lang="en-US" dirty="0"/>
              <a:t>, </a:t>
            </a:r>
            <a:r>
              <a:rPr lang="en-US" b="1" i="1" u="sng" dirty="0"/>
              <a:t>the first and the last</a:t>
            </a:r>
            <a:r>
              <a:rPr lang="en-US" dirty="0"/>
              <a:t>: and, What thou </a:t>
            </a:r>
            <a:r>
              <a:rPr lang="en-US" dirty="0" err="1"/>
              <a:t>seest</a:t>
            </a:r>
            <a:r>
              <a:rPr lang="en-US" dirty="0"/>
              <a:t>, write in a book, and send </a:t>
            </a:r>
            <a:r>
              <a:rPr lang="en-US" i="1" dirty="0"/>
              <a:t>it</a:t>
            </a:r>
            <a:r>
              <a:rPr lang="en-US" dirty="0"/>
              <a:t> unto the seven churches which are in Asia; unto Ephesus, and unto Smyrna, and unto </a:t>
            </a:r>
            <a:r>
              <a:rPr lang="en-US" dirty="0" err="1"/>
              <a:t>Pergamos</a:t>
            </a:r>
            <a:r>
              <a:rPr lang="en-US" dirty="0"/>
              <a:t>, and unto Thyatira, and unto Sardis, and unto Philadelphia, and unto Laodicea.</a:t>
            </a:r>
          </a:p>
        </p:txBody>
      </p:sp>
    </p:spTree>
    <p:extLst>
      <p:ext uri="{BB962C8B-B14F-4D97-AF65-F5344CB8AC3E}">
        <p14:creationId xmlns:p14="http://schemas.microsoft.com/office/powerpoint/2010/main" val="959611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lstStyle/>
          <a:p>
            <a:endParaRPr lang="en-US" b="1" dirty="0" smtClean="0"/>
          </a:p>
          <a:p>
            <a:r>
              <a:rPr lang="en-US" sz="3600" b="1" dirty="0" smtClean="0"/>
              <a:t>Revelation </a:t>
            </a:r>
            <a:r>
              <a:rPr lang="en-US" sz="3600" b="1" dirty="0"/>
              <a:t>1:17 (KJV) </a:t>
            </a:r>
            <a:r>
              <a:rPr lang="en-US" sz="3600" baseline="30000" dirty="0"/>
              <a:t>17 </a:t>
            </a:r>
            <a:r>
              <a:rPr lang="en-US" sz="3600" dirty="0"/>
              <a:t>And when I saw him, I fell at his feet as dead. And he laid his right hand upon me, saying unto me, Fear not; </a:t>
            </a:r>
            <a:r>
              <a:rPr lang="en-US" sz="3600" b="1" i="1" u="sng" dirty="0"/>
              <a:t>I am the first and the last</a:t>
            </a:r>
            <a:r>
              <a:rPr lang="en-US" sz="3600" dirty="0"/>
              <a:t>:</a:t>
            </a:r>
          </a:p>
        </p:txBody>
      </p:sp>
    </p:spTree>
    <p:extLst>
      <p:ext uri="{BB962C8B-B14F-4D97-AF65-F5344CB8AC3E}">
        <p14:creationId xmlns:p14="http://schemas.microsoft.com/office/powerpoint/2010/main" val="2394509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normAutofit/>
          </a:bodyPr>
          <a:lstStyle/>
          <a:p>
            <a:endParaRPr lang="en-US" sz="3600" b="1" dirty="0" smtClean="0"/>
          </a:p>
          <a:p>
            <a:r>
              <a:rPr lang="en-US" sz="3600" b="1" dirty="0" smtClean="0"/>
              <a:t>Revelation </a:t>
            </a:r>
            <a:r>
              <a:rPr lang="en-US" sz="3600" b="1" dirty="0"/>
              <a:t>1:18 (KJV) </a:t>
            </a:r>
            <a:r>
              <a:rPr lang="en-US" sz="3600" baseline="30000" dirty="0"/>
              <a:t>18 </a:t>
            </a:r>
            <a:r>
              <a:rPr lang="en-US" sz="3600" b="1" i="1" u="sng" dirty="0"/>
              <a:t>I am he that </a:t>
            </a:r>
            <a:r>
              <a:rPr lang="en-US" sz="3600" b="1" i="1" u="sng" dirty="0" err="1"/>
              <a:t>liveth</a:t>
            </a:r>
            <a:r>
              <a:rPr lang="en-US" sz="3600" b="1" i="1" u="sng" dirty="0"/>
              <a:t>, and was dead; and, behold, I am alive for evermore</a:t>
            </a:r>
            <a:r>
              <a:rPr lang="en-US" sz="3600" dirty="0"/>
              <a:t>, Amen; and have the keys of hell and of death.</a:t>
            </a:r>
          </a:p>
        </p:txBody>
      </p:sp>
    </p:spTree>
    <p:extLst>
      <p:ext uri="{BB962C8B-B14F-4D97-AF65-F5344CB8AC3E}">
        <p14:creationId xmlns:p14="http://schemas.microsoft.com/office/powerpoint/2010/main" val="3026369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normAutofit/>
          </a:bodyPr>
          <a:lstStyle/>
          <a:p>
            <a:endParaRPr lang="en-US" sz="3600" b="1" dirty="0" smtClean="0"/>
          </a:p>
          <a:p>
            <a:r>
              <a:rPr lang="en-US" sz="3600" b="1" dirty="0" smtClean="0"/>
              <a:t>Revelation </a:t>
            </a:r>
            <a:r>
              <a:rPr lang="en-US" sz="3600" b="1" dirty="0"/>
              <a:t>21:6 (KJV) </a:t>
            </a:r>
            <a:r>
              <a:rPr lang="en-US" sz="3600" baseline="30000" dirty="0"/>
              <a:t>6 </a:t>
            </a:r>
            <a:r>
              <a:rPr lang="en-US" sz="3600" dirty="0"/>
              <a:t>And he said unto me, It is done. </a:t>
            </a:r>
            <a:r>
              <a:rPr lang="en-US" sz="3600" b="1" i="1" u="sng" dirty="0"/>
              <a:t>I am Alpha and Omega</a:t>
            </a:r>
            <a:r>
              <a:rPr lang="en-US" sz="3600" dirty="0"/>
              <a:t>, </a:t>
            </a:r>
            <a:r>
              <a:rPr lang="en-US" sz="3600" b="1" i="1" u="sng" dirty="0"/>
              <a:t>the beginning and the end</a:t>
            </a:r>
            <a:r>
              <a:rPr lang="en-US" sz="3600" dirty="0"/>
              <a:t>. I will give unto him that is athirst of the fountain of the water of life freely.</a:t>
            </a:r>
          </a:p>
        </p:txBody>
      </p:sp>
    </p:spTree>
    <p:extLst>
      <p:ext uri="{BB962C8B-B14F-4D97-AF65-F5344CB8AC3E}">
        <p14:creationId xmlns:p14="http://schemas.microsoft.com/office/powerpoint/2010/main" val="2406322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normAutofit/>
          </a:bodyPr>
          <a:lstStyle/>
          <a:p>
            <a:endParaRPr lang="en-US" sz="3600" b="1" dirty="0" smtClean="0"/>
          </a:p>
          <a:p>
            <a:r>
              <a:rPr lang="en-US" sz="3600" b="1" dirty="0" smtClean="0"/>
              <a:t>Revelation </a:t>
            </a:r>
            <a:r>
              <a:rPr lang="en-US" sz="3600" b="1" dirty="0"/>
              <a:t>22:13 (KJV) </a:t>
            </a:r>
            <a:r>
              <a:rPr lang="en-US" sz="3600" baseline="30000" dirty="0"/>
              <a:t>13 </a:t>
            </a:r>
            <a:r>
              <a:rPr lang="en-US" sz="3600" b="1" i="1" u="sng" dirty="0"/>
              <a:t>I am Alpha and Omega</a:t>
            </a:r>
            <a:r>
              <a:rPr lang="en-US" sz="3600" dirty="0"/>
              <a:t>, </a:t>
            </a:r>
            <a:r>
              <a:rPr lang="en-US" sz="3600" b="1" i="1" u="sng" dirty="0"/>
              <a:t>the beginning and the end</a:t>
            </a:r>
            <a:r>
              <a:rPr lang="en-US" sz="3600" dirty="0"/>
              <a:t>, </a:t>
            </a:r>
            <a:r>
              <a:rPr lang="en-US" sz="3600" b="1" i="1" u="sng" dirty="0"/>
              <a:t>the first and the last</a:t>
            </a:r>
            <a:r>
              <a:rPr lang="en-US" sz="3600" dirty="0"/>
              <a:t>.</a:t>
            </a:r>
          </a:p>
        </p:txBody>
      </p:sp>
    </p:spTree>
    <p:extLst>
      <p:ext uri="{BB962C8B-B14F-4D97-AF65-F5344CB8AC3E}">
        <p14:creationId xmlns:p14="http://schemas.microsoft.com/office/powerpoint/2010/main" val="4268281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Seven “I </a:t>
            </a:r>
            <a:r>
              <a:rPr lang="en-US" dirty="0" err="1" smtClean="0"/>
              <a:t>Am’s</a:t>
            </a:r>
            <a:r>
              <a:rPr lang="en-US" dirty="0" smtClean="0"/>
              <a:t>” of Jesus</a:t>
            </a:r>
            <a:endParaRPr lang="en-US" dirty="0"/>
          </a:p>
        </p:txBody>
      </p:sp>
      <p:sp>
        <p:nvSpPr>
          <p:cNvPr id="3" name="Content Placeholder 2"/>
          <p:cNvSpPr>
            <a:spLocks noGrp="1"/>
          </p:cNvSpPr>
          <p:nvPr>
            <p:ph idx="1"/>
          </p:nvPr>
        </p:nvSpPr>
        <p:spPr/>
        <p:txBody>
          <a:bodyPr>
            <a:normAutofit/>
          </a:bodyPr>
          <a:lstStyle/>
          <a:p>
            <a:endParaRPr lang="en-US" sz="3600" b="1" dirty="0" smtClean="0"/>
          </a:p>
          <a:p>
            <a:r>
              <a:rPr lang="en-US" sz="3600" b="1" dirty="0" smtClean="0"/>
              <a:t>Revelation </a:t>
            </a:r>
            <a:r>
              <a:rPr lang="en-US" sz="3600" b="1" dirty="0"/>
              <a:t>22:16 (KJV) </a:t>
            </a:r>
            <a:r>
              <a:rPr lang="en-US" sz="3600" baseline="30000" dirty="0"/>
              <a:t>16 </a:t>
            </a:r>
            <a:r>
              <a:rPr lang="en-US" sz="3600" dirty="0"/>
              <a:t>I Jesus have sent mine angel to testify unto you these things in the churches. </a:t>
            </a:r>
            <a:r>
              <a:rPr lang="en-US" sz="3600" b="1" i="1" u="sng" dirty="0"/>
              <a:t>I am the root and the offspring of David</a:t>
            </a:r>
            <a:r>
              <a:rPr lang="en-US" sz="3600" dirty="0"/>
              <a:t>, </a:t>
            </a:r>
            <a:r>
              <a:rPr lang="en-US" sz="3600" b="1" u="sng" dirty="0"/>
              <a:t>and the bright and morning star</a:t>
            </a:r>
            <a:r>
              <a:rPr lang="en-US" sz="3600" dirty="0"/>
              <a:t>.</a:t>
            </a:r>
          </a:p>
        </p:txBody>
      </p:sp>
    </p:spTree>
    <p:extLst>
      <p:ext uri="{BB962C8B-B14F-4D97-AF65-F5344CB8AC3E}">
        <p14:creationId xmlns:p14="http://schemas.microsoft.com/office/powerpoint/2010/main" val="1354792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Book of Revelation</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51941" y="1646238"/>
            <a:ext cx="4240117"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7699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1:4-8</a:t>
            </a:r>
            <a:endParaRPr lang="en-US" dirty="0"/>
          </a:p>
        </p:txBody>
      </p:sp>
      <p:sp>
        <p:nvSpPr>
          <p:cNvPr id="3" name="Content Placeholder 2"/>
          <p:cNvSpPr>
            <a:spLocks noGrp="1"/>
          </p:cNvSpPr>
          <p:nvPr>
            <p:ph idx="1"/>
          </p:nvPr>
        </p:nvSpPr>
        <p:spPr/>
        <p:txBody>
          <a:bodyPr>
            <a:normAutofit lnSpcReduction="10000"/>
          </a:bodyPr>
          <a:lstStyle/>
          <a:p>
            <a:r>
              <a:rPr lang="en-US" sz="3600" b="1" dirty="0"/>
              <a:t>Revelation 1:4 (KJV) </a:t>
            </a:r>
            <a:r>
              <a:rPr lang="en-US" sz="3600" dirty="0"/>
              <a:t/>
            </a:r>
            <a:br>
              <a:rPr lang="en-US" sz="3600" dirty="0"/>
            </a:br>
            <a:r>
              <a:rPr lang="en-US" sz="3600" baseline="30000" dirty="0"/>
              <a:t>4 </a:t>
            </a:r>
            <a:r>
              <a:rPr lang="en-US" sz="3600" dirty="0"/>
              <a:t>John to the seven churches which are in Asia: Grace </a:t>
            </a:r>
            <a:r>
              <a:rPr lang="en-US" sz="3600" i="1" dirty="0"/>
              <a:t>be</a:t>
            </a:r>
            <a:r>
              <a:rPr lang="en-US" sz="3600" dirty="0"/>
              <a:t> unto you, and peace, from him which is, and which was, and which is to come; and from the seven Spirits which are before his throne; </a:t>
            </a:r>
            <a:br>
              <a:rPr lang="en-US" sz="3600" dirty="0"/>
            </a:br>
            <a:r>
              <a:rPr lang="en-US" dirty="0"/>
              <a:t/>
            </a:r>
            <a:br>
              <a:rPr lang="en-US" dirty="0"/>
            </a:br>
            <a:endParaRPr lang="en-US" dirty="0"/>
          </a:p>
          <a:p>
            <a:endParaRPr lang="en-US" dirty="0"/>
          </a:p>
        </p:txBody>
      </p:sp>
    </p:spTree>
    <p:extLst>
      <p:ext uri="{BB962C8B-B14F-4D97-AF65-F5344CB8AC3E}">
        <p14:creationId xmlns:p14="http://schemas.microsoft.com/office/powerpoint/2010/main" val="171906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1:4</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Revelation </a:t>
            </a:r>
            <a:r>
              <a:rPr lang="en-US" b="1" dirty="0"/>
              <a:t>1:4 (KJV) </a:t>
            </a:r>
            <a:r>
              <a:rPr lang="en-US" baseline="30000" dirty="0"/>
              <a:t>4 </a:t>
            </a:r>
            <a:r>
              <a:rPr lang="en-US" dirty="0"/>
              <a:t>John </a:t>
            </a:r>
            <a:r>
              <a:rPr lang="en-US" b="1" i="1" u="sng" dirty="0"/>
              <a:t>to the seven churches which are in Asia</a:t>
            </a:r>
            <a:r>
              <a:rPr lang="en-US" dirty="0"/>
              <a:t>: Grace </a:t>
            </a:r>
            <a:r>
              <a:rPr lang="en-US" i="1" dirty="0"/>
              <a:t>be</a:t>
            </a:r>
            <a:r>
              <a:rPr lang="en-US" dirty="0"/>
              <a:t> unto you, and peace, from him which is, and which was, and which is to come; and from the seven Spirits which are before his throne; </a:t>
            </a:r>
          </a:p>
          <a:p>
            <a:endParaRPr lang="en-US" dirty="0"/>
          </a:p>
        </p:txBody>
      </p:sp>
    </p:spTree>
    <p:extLst>
      <p:ext uri="{BB962C8B-B14F-4D97-AF65-F5344CB8AC3E}">
        <p14:creationId xmlns:p14="http://schemas.microsoft.com/office/powerpoint/2010/main" val="45385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1:11</a:t>
            </a:r>
            <a:endParaRPr lang="en-US" dirty="0"/>
          </a:p>
        </p:txBody>
      </p:sp>
      <p:sp>
        <p:nvSpPr>
          <p:cNvPr id="3" name="Content Placeholder 2"/>
          <p:cNvSpPr>
            <a:spLocks noGrp="1"/>
          </p:cNvSpPr>
          <p:nvPr>
            <p:ph idx="1"/>
          </p:nvPr>
        </p:nvSpPr>
        <p:spPr/>
        <p:txBody>
          <a:bodyPr/>
          <a:lstStyle/>
          <a:p>
            <a:r>
              <a:rPr lang="en-US" b="1" dirty="0"/>
              <a:t>Revelation 1:11 (KJV) </a:t>
            </a:r>
            <a:r>
              <a:rPr lang="en-US" baseline="30000" dirty="0"/>
              <a:t>11 </a:t>
            </a:r>
            <a:r>
              <a:rPr lang="en-US" dirty="0"/>
              <a:t>Saying, I am Alpha and Omega, the first and the last: and, What thou </a:t>
            </a:r>
            <a:r>
              <a:rPr lang="en-US" dirty="0" err="1"/>
              <a:t>seest</a:t>
            </a:r>
            <a:r>
              <a:rPr lang="en-US" dirty="0"/>
              <a:t>, write in a book, and send </a:t>
            </a:r>
            <a:r>
              <a:rPr lang="en-US" i="1" dirty="0"/>
              <a:t>it</a:t>
            </a:r>
            <a:r>
              <a:rPr lang="en-US" dirty="0"/>
              <a:t> </a:t>
            </a:r>
            <a:r>
              <a:rPr lang="en-US" b="1" i="1" u="sng" dirty="0"/>
              <a:t>unto the seven churches which are in Asia</a:t>
            </a:r>
            <a:r>
              <a:rPr lang="en-US" dirty="0"/>
              <a:t>; unto Ephesus, and unto Smyrna, and unto </a:t>
            </a:r>
            <a:r>
              <a:rPr lang="en-US" dirty="0" err="1"/>
              <a:t>Pergamos</a:t>
            </a:r>
            <a:r>
              <a:rPr lang="en-US" dirty="0"/>
              <a:t>, and unto Thyatira, and unto Sardis, and unto Philadelphia, and unto Laodicea. </a:t>
            </a:r>
          </a:p>
          <a:p>
            <a:endParaRPr lang="en-US" dirty="0"/>
          </a:p>
        </p:txBody>
      </p:sp>
    </p:spTree>
    <p:extLst>
      <p:ext uri="{BB962C8B-B14F-4D97-AF65-F5344CB8AC3E}">
        <p14:creationId xmlns:p14="http://schemas.microsoft.com/office/powerpoint/2010/main" val="3998006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Charlie\My Documents\My Pictures\Seven%20Churches%20of%20Asi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20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5857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Documents and Settings\Charlie\My Documents\My Pictures\CNM32-Rev.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21304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551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Book of Revelation</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51941" y="1646238"/>
            <a:ext cx="4240117"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6812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“Grace to you, and Peace!”</a:t>
            </a:r>
            <a:endParaRPr lang="en-US" dirty="0"/>
          </a:p>
        </p:txBody>
      </p:sp>
      <p:sp>
        <p:nvSpPr>
          <p:cNvPr id="3" name="Content Placeholder 2"/>
          <p:cNvSpPr>
            <a:spLocks noGrp="1"/>
          </p:cNvSpPr>
          <p:nvPr>
            <p:ph idx="1"/>
          </p:nvPr>
        </p:nvSpPr>
        <p:spPr/>
        <p:txBody>
          <a:bodyPr>
            <a:normAutofit fontScale="92500"/>
          </a:bodyPr>
          <a:lstStyle/>
          <a:p>
            <a:pPr lvl="0">
              <a:lnSpc>
                <a:spcPct val="150000"/>
              </a:lnSpc>
            </a:pPr>
            <a:r>
              <a:rPr lang="en-US" b="1" dirty="0"/>
              <a:t>Grace</a:t>
            </a:r>
            <a:r>
              <a:rPr lang="en-US" dirty="0"/>
              <a:t>: the Favor and Blessings of God</a:t>
            </a:r>
          </a:p>
          <a:p>
            <a:pPr lvl="0">
              <a:lnSpc>
                <a:spcPct val="150000"/>
              </a:lnSpc>
            </a:pPr>
            <a:r>
              <a:rPr lang="en-US" dirty="0"/>
              <a:t>God takes an active role in our lives</a:t>
            </a:r>
          </a:p>
          <a:p>
            <a:pPr lvl="0">
              <a:lnSpc>
                <a:spcPct val="150000"/>
              </a:lnSpc>
            </a:pPr>
            <a:r>
              <a:rPr lang="en-US" dirty="0"/>
              <a:t>He </a:t>
            </a:r>
            <a:r>
              <a:rPr lang="en-US" dirty="0" smtClean="0"/>
              <a:t>looks </a:t>
            </a:r>
            <a:r>
              <a:rPr lang="en-US" dirty="0"/>
              <a:t>after and takes care of us</a:t>
            </a:r>
          </a:p>
          <a:p>
            <a:pPr lvl="0">
              <a:lnSpc>
                <a:spcPct val="150000"/>
              </a:lnSpc>
            </a:pPr>
            <a:r>
              <a:rPr lang="en-US" dirty="0"/>
              <a:t>He provides all good and beneficial things of life for us</a:t>
            </a:r>
          </a:p>
          <a:p>
            <a:pPr lvl="0">
              <a:lnSpc>
                <a:spcPct val="150000"/>
              </a:lnSpc>
            </a:pPr>
            <a:r>
              <a:rPr lang="en-US" dirty="0"/>
              <a:t>We don’t deserve His grace, but He loves us!</a:t>
            </a:r>
          </a:p>
          <a:p>
            <a:endParaRPr lang="en-US" dirty="0"/>
          </a:p>
        </p:txBody>
      </p:sp>
    </p:spTree>
    <p:extLst>
      <p:ext uri="{BB962C8B-B14F-4D97-AF65-F5344CB8AC3E}">
        <p14:creationId xmlns:p14="http://schemas.microsoft.com/office/powerpoint/2010/main" val="166957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“Grace to you, and Peace!”</a:t>
            </a:r>
            <a:endParaRPr lang="en-US" dirty="0"/>
          </a:p>
        </p:txBody>
      </p:sp>
      <p:sp>
        <p:nvSpPr>
          <p:cNvPr id="3" name="Content Placeholder 2"/>
          <p:cNvSpPr>
            <a:spLocks noGrp="1"/>
          </p:cNvSpPr>
          <p:nvPr>
            <p:ph idx="1"/>
          </p:nvPr>
        </p:nvSpPr>
        <p:spPr/>
        <p:txBody>
          <a:bodyPr>
            <a:normAutofit fontScale="77500" lnSpcReduction="20000"/>
          </a:bodyPr>
          <a:lstStyle/>
          <a:p>
            <a:pPr lvl="0">
              <a:lnSpc>
                <a:spcPct val="160000"/>
              </a:lnSpc>
            </a:pPr>
            <a:r>
              <a:rPr lang="en-US" b="1" dirty="0"/>
              <a:t>Peace</a:t>
            </a:r>
            <a:r>
              <a:rPr lang="en-US" dirty="0"/>
              <a:t>: the conflict between God and us is over</a:t>
            </a:r>
          </a:p>
          <a:p>
            <a:pPr lvl="0">
              <a:lnSpc>
                <a:spcPct val="160000"/>
              </a:lnSpc>
            </a:pPr>
            <a:r>
              <a:rPr lang="en-US" dirty="0"/>
              <a:t>We no longer have to feel that God is far from us</a:t>
            </a:r>
          </a:p>
          <a:p>
            <a:pPr lvl="0">
              <a:lnSpc>
                <a:spcPct val="160000"/>
              </a:lnSpc>
            </a:pPr>
            <a:r>
              <a:rPr lang="en-US" dirty="0"/>
              <a:t>Men no longer have to be divided, separated, and discriminated against</a:t>
            </a:r>
          </a:p>
          <a:p>
            <a:pPr lvl="0">
              <a:lnSpc>
                <a:spcPct val="160000"/>
              </a:lnSpc>
            </a:pPr>
            <a:r>
              <a:rPr lang="en-US" dirty="0"/>
              <a:t>Men no longer have to fight, war, steal, and kill each other</a:t>
            </a:r>
          </a:p>
          <a:p>
            <a:pPr lvl="0">
              <a:lnSpc>
                <a:spcPct val="160000"/>
              </a:lnSpc>
            </a:pPr>
            <a:r>
              <a:rPr lang="en-US" dirty="0"/>
              <a:t>We can have peace with God and with each other!</a:t>
            </a:r>
          </a:p>
          <a:p>
            <a:pPr marL="0" indent="0">
              <a:buNone/>
            </a:pPr>
            <a:endParaRPr lang="en-US" dirty="0"/>
          </a:p>
        </p:txBody>
      </p:sp>
    </p:spTree>
    <p:extLst>
      <p:ext uri="{BB962C8B-B14F-4D97-AF65-F5344CB8AC3E}">
        <p14:creationId xmlns:p14="http://schemas.microsoft.com/office/powerpoint/2010/main" val="151181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Ephesians 2:4-7</a:t>
            </a:r>
            <a:endParaRPr lang="en-US" dirty="0"/>
          </a:p>
        </p:txBody>
      </p:sp>
      <p:sp>
        <p:nvSpPr>
          <p:cNvPr id="3" name="Content Placeholder 2"/>
          <p:cNvSpPr>
            <a:spLocks noGrp="1"/>
          </p:cNvSpPr>
          <p:nvPr>
            <p:ph idx="1"/>
          </p:nvPr>
        </p:nvSpPr>
        <p:spPr/>
        <p:txBody>
          <a:bodyPr/>
          <a:lstStyle/>
          <a:p>
            <a:r>
              <a:rPr lang="en-US" baseline="30000" dirty="0"/>
              <a:t>4 </a:t>
            </a:r>
            <a:r>
              <a:rPr lang="en-US" dirty="0"/>
              <a:t>But God, who is rich in mercy, for his great love wherewith he loved us</a:t>
            </a:r>
            <a:r>
              <a:rPr lang="en-US" dirty="0" smtClean="0"/>
              <a:t>,</a:t>
            </a:r>
          </a:p>
          <a:p>
            <a:endParaRPr lang="en-US" dirty="0"/>
          </a:p>
          <a:p>
            <a:r>
              <a:rPr lang="en-US" baseline="30000" dirty="0"/>
              <a:t>5 </a:t>
            </a:r>
            <a:r>
              <a:rPr lang="en-US" dirty="0"/>
              <a:t>Even when we were dead in sins, hath quickened us together with Christ, (by grace ye are saved;)</a:t>
            </a:r>
            <a:endParaRPr lang="en-US" dirty="0"/>
          </a:p>
        </p:txBody>
      </p:sp>
    </p:spTree>
    <p:extLst>
      <p:ext uri="{BB962C8B-B14F-4D97-AF65-F5344CB8AC3E}">
        <p14:creationId xmlns:p14="http://schemas.microsoft.com/office/powerpoint/2010/main" val="196566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Ephesians 2:4-7</a:t>
            </a:r>
            <a:endParaRPr lang="en-US" dirty="0"/>
          </a:p>
        </p:txBody>
      </p:sp>
      <p:sp>
        <p:nvSpPr>
          <p:cNvPr id="3" name="Content Placeholder 2"/>
          <p:cNvSpPr>
            <a:spLocks noGrp="1"/>
          </p:cNvSpPr>
          <p:nvPr>
            <p:ph idx="1"/>
          </p:nvPr>
        </p:nvSpPr>
        <p:spPr/>
        <p:txBody>
          <a:bodyPr/>
          <a:lstStyle/>
          <a:p>
            <a:r>
              <a:rPr lang="en-US" baseline="30000" dirty="0"/>
              <a:t>6 </a:t>
            </a:r>
            <a:r>
              <a:rPr lang="en-US" dirty="0"/>
              <a:t>And hath raised </a:t>
            </a:r>
            <a:r>
              <a:rPr lang="en-US" i="1" dirty="0"/>
              <a:t>us</a:t>
            </a:r>
            <a:r>
              <a:rPr lang="en-US" dirty="0"/>
              <a:t> up together, and made </a:t>
            </a:r>
            <a:r>
              <a:rPr lang="en-US" i="1" dirty="0"/>
              <a:t>us</a:t>
            </a:r>
            <a:r>
              <a:rPr lang="en-US" dirty="0"/>
              <a:t> sit together in heavenly </a:t>
            </a:r>
            <a:r>
              <a:rPr lang="en-US" i="1" dirty="0"/>
              <a:t>places</a:t>
            </a:r>
            <a:r>
              <a:rPr lang="en-US" dirty="0"/>
              <a:t> in Christ Jesus</a:t>
            </a:r>
            <a:r>
              <a:rPr lang="en-US" dirty="0" smtClean="0"/>
              <a:t>:</a:t>
            </a:r>
          </a:p>
          <a:p>
            <a:endParaRPr lang="en-US" dirty="0"/>
          </a:p>
          <a:p>
            <a:r>
              <a:rPr lang="en-US" baseline="30000" dirty="0"/>
              <a:t>7 </a:t>
            </a:r>
            <a:r>
              <a:rPr lang="en-US" dirty="0"/>
              <a:t>That in the ages to come he might </a:t>
            </a:r>
            <a:r>
              <a:rPr lang="en-US" dirty="0" err="1"/>
              <a:t>shew</a:t>
            </a:r>
            <a:r>
              <a:rPr lang="en-US" dirty="0"/>
              <a:t> the exceeding riches of his grace in </a:t>
            </a:r>
            <a:r>
              <a:rPr lang="en-US" i="1" dirty="0"/>
              <a:t>his</a:t>
            </a:r>
            <a:r>
              <a:rPr lang="en-US" dirty="0"/>
              <a:t> kindness toward us through Christ Jesus.</a:t>
            </a:r>
            <a:endParaRPr lang="en-US" dirty="0"/>
          </a:p>
        </p:txBody>
      </p:sp>
    </p:spTree>
    <p:extLst>
      <p:ext uri="{BB962C8B-B14F-4D97-AF65-F5344CB8AC3E}">
        <p14:creationId xmlns:p14="http://schemas.microsoft.com/office/powerpoint/2010/main" val="3664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Philippians 4:7</a:t>
            </a:r>
            <a:endParaRPr lang="en-US" dirty="0"/>
          </a:p>
        </p:txBody>
      </p:sp>
      <p:sp>
        <p:nvSpPr>
          <p:cNvPr id="3" name="Content Placeholder 2"/>
          <p:cNvSpPr>
            <a:spLocks noGrp="1"/>
          </p:cNvSpPr>
          <p:nvPr>
            <p:ph idx="1"/>
          </p:nvPr>
        </p:nvSpPr>
        <p:spPr/>
        <p:txBody>
          <a:bodyPr/>
          <a:lstStyle/>
          <a:p>
            <a:r>
              <a:rPr lang="en-US" baseline="30000" dirty="0"/>
              <a:t>7 </a:t>
            </a:r>
            <a:r>
              <a:rPr lang="en-US" dirty="0"/>
              <a:t>And the peace of God, which </a:t>
            </a:r>
            <a:r>
              <a:rPr lang="en-US" dirty="0" err="1"/>
              <a:t>passeth</a:t>
            </a:r>
            <a:r>
              <a:rPr lang="en-US" dirty="0"/>
              <a:t> all understanding, shall keep your hearts and minds through Christ Jesus. </a:t>
            </a:r>
            <a:endParaRPr lang="en-US" dirty="0"/>
          </a:p>
        </p:txBody>
      </p:sp>
    </p:spTree>
    <p:extLst>
      <p:ext uri="{BB962C8B-B14F-4D97-AF65-F5344CB8AC3E}">
        <p14:creationId xmlns:p14="http://schemas.microsoft.com/office/powerpoint/2010/main" val="60843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EAEBDE">
                    <a:tint val="100000"/>
                    <a:shade val="90000"/>
                    <a:satMod val="250000"/>
                    <a:alpha val="100000"/>
                  </a:srgbClr>
                </a:solidFill>
              </a:rPr>
              <a:t>Revelation 1:4-8</a:t>
            </a:r>
            <a:endParaRPr lang="en-US" dirty="0"/>
          </a:p>
        </p:txBody>
      </p:sp>
      <p:sp>
        <p:nvSpPr>
          <p:cNvPr id="3" name="Content Placeholder 2"/>
          <p:cNvSpPr>
            <a:spLocks noGrp="1"/>
          </p:cNvSpPr>
          <p:nvPr>
            <p:ph idx="1"/>
          </p:nvPr>
        </p:nvSpPr>
        <p:spPr/>
        <p:txBody>
          <a:bodyPr>
            <a:normAutofit lnSpcReduction="10000"/>
          </a:bodyPr>
          <a:lstStyle/>
          <a:p>
            <a:r>
              <a:rPr lang="en-US" sz="3600" b="1" dirty="0"/>
              <a:t>Revelation 1:5 (KJV) </a:t>
            </a:r>
            <a:r>
              <a:rPr lang="en-US" sz="3600" dirty="0"/>
              <a:t/>
            </a:r>
            <a:br>
              <a:rPr lang="en-US" sz="3600" dirty="0"/>
            </a:br>
            <a:r>
              <a:rPr lang="en-US" sz="3600" baseline="30000" dirty="0"/>
              <a:t>5 </a:t>
            </a:r>
            <a:r>
              <a:rPr lang="en-US" sz="3600" dirty="0"/>
              <a:t>And from Jesus Christ, </a:t>
            </a:r>
            <a:r>
              <a:rPr lang="en-US" sz="3600" i="1" dirty="0"/>
              <a:t>who is</a:t>
            </a:r>
            <a:r>
              <a:rPr lang="en-US" sz="3600" dirty="0"/>
              <a:t> the faithful witness, </a:t>
            </a:r>
            <a:r>
              <a:rPr lang="en-US" sz="3600" i="1" dirty="0"/>
              <a:t>and</a:t>
            </a:r>
            <a:r>
              <a:rPr lang="en-US" sz="3600" dirty="0"/>
              <a:t> the first begotten of the dead, and the prince of the kings of the earth. Unto him that loved us, and washed us from our sins in his own blood, </a:t>
            </a:r>
            <a:br>
              <a:rPr lang="en-US" sz="3600" dirty="0"/>
            </a:br>
            <a:r>
              <a:rPr lang="en-US" dirty="0"/>
              <a:t/>
            </a:r>
            <a:br>
              <a:rPr lang="en-US" dirty="0"/>
            </a:br>
            <a:endParaRPr lang="en-US" dirty="0"/>
          </a:p>
          <a:p>
            <a:endParaRPr lang="en-US" dirty="0"/>
          </a:p>
        </p:txBody>
      </p:sp>
    </p:spTree>
    <p:extLst>
      <p:ext uri="{BB962C8B-B14F-4D97-AF65-F5344CB8AC3E}">
        <p14:creationId xmlns:p14="http://schemas.microsoft.com/office/powerpoint/2010/main" val="2063937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1:5-6</a:t>
            </a:r>
            <a:endParaRPr lang="en-US" dirty="0"/>
          </a:p>
        </p:txBody>
      </p:sp>
      <p:sp>
        <p:nvSpPr>
          <p:cNvPr id="3" name="Content Placeholder 2"/>
          <p:cNvSpPr>
            <a:spLocks noGrp="1"/>
          </p:cNvSpPr>
          <p:nvPr>
            <p:ph idx="1"/>
          </p:nvPr>
        </p:nvSpPr>
        <p:spPr/>
        <p:txBody>
          <a:bodyPr/>
          <a:lstStyle/>
          <a:p>
            <a:r>
              <a:rPr lang="en-US" baseline="30000" dirty="0"/>
              <a:t>5 </a:t>
            </a:r>
            <a:r>
              <a:rPr lang="en-US" dirty="0"/>
              <a:t>And from Jesus Christ, </a:t>
            </a:r>
            <a:r>
              <a:rPr lang="en-US" i="1" dirty="0"/>
              <a:t>who is</a:t>
            </a:r>
            <a:r>
              <a:rPr lang="en-US" dirty="0"/>
              <a:t> the faithful witness, </a:t>
            </a:r>
            <a:r>
              <a:rPr lang="en-US" i="1" dirty="0"/>
              <a:t>and</a:t>
            </a:r>
            <a:r>
              <a:rPr lang="en-US" dirty="0"/>
              <a:t> the first begotten of the dead, and the prince of the kings of the earth. </a:t>
            </a:r>
            <a:r>
              <a:rPr lang="en-US" b="1" i="1" u="sng" dirty="0"/>
              <a:t>Unto him that loved us, and washed us from our sins in his own blood</a:t>
            </a:r>
            <a:r>
              <a:rPr lang="en-US" dirty="0"/>
              <a:t>, </a:t>
            </a:r>
            <a:endParaRPr lang="en-US" dirty="0" smtClean="0"/>
          </a:p>
          <a:p>
            <a:r>
              <a:rPr lang="en-US" baseline="30000" dirty="0" smtClean="0"/>
              <a:t>6 </a:t>
            </a:r>
            <a:r>
              <a:rPr lang="en-US" dirty="0"/>
              <a:t>And hath made us kings and priests unto God and his Father; to him </a:t>
            </a:r>
            <a:r>
              <a:rPr lang="en-US" i="1" dirty="0"/>
              <a:t>be</a:t>
            </a:r>
            <a:r>
              <a:rPr lang="en-US" dirty="0"/>
              <a:t> glory and dominion for ever and ever. Amen. </a:t>
            </a:r>
            <a:endParaRPr lang="en-US" dirty="0"/>
          </a:p>
        </p:txBody>
      </p:sp>
    </p:spTree>
    <p:extLst>
      <p:ext uri="{BB962C8B-B14F-4D97-AF65-F5344CB8AC3E}">
        <p14:creationId xmlns:p14="http://schemas.microsoft.com/office/powerpoint/2010/main" val="4839731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John 15:13</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13 </a:t>
            </a:r>
            <a:r>
              <a:rPr lang="en-US" dirty="0"/>
              <a:t>Greater love hath no man than this, that a man lay down his life for his friends. </a:t>
            </a:r>
            <a:endParaRPr lang="en-US" dirty="0"/>
          </a:p>
        </p:txBody>
      </p:sp>
    </p:spTree>
    <p:extLst>
      <p:ext uri="{BB962C8B-B14F-4D97-AF65-F5344CB8AC3E}">
        <p14:creationId xmlns:p14="http://schemas.microsoft.com/office/powerpoint/2010/main" val="3297088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John 13:1</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1 </a:t>
            </a:r>
            <a:r>
              <a:rPr lang="en-US" dirty="0"/>
              <a:t>Now before the feast of the </a:t>
            </a:r>
            <a:r>
              <a:rPr lang="en-US" dirty="0" err="1"/>
              <a:t>passover</a:t>
            </a:r>
            <a:r>
              <a:rPr lang="en-US" dirty="0"/>
              <a:t>, when Jesus knew that his hour was come that he should depart out of this world unto the Father, </a:t>
            </a:r>
            <a:r>
              <a:rPr lang="en-US" b="1" i="1" u="sng" dirty="0"/>
              <a:t>having loved his own which were in the world</a:t>
            </a:r>
            <a:r>
              <a:rPr lang="en-US" dirty="0"/>
              <a:t>, </a:t>
            </a:r>
            <a:r>
              <a:rPr lang="en-US" b="1" i="1" u="sng" dirty="0"/>
              <a:t>he loved them unto the end</a:t>
            </a:r>
            <a:r>
              <a:rPr lang="en-US" dirty="0"/>
              <a:t>.</a:t>
            </a:r>
            <a:endParaRPr lang="en-US" dirty="0"/>
          </a:p>
        </p:txBody>
      </p:sp>
    </p:spTree>
    <p:extLst>
      <p:ext uri="{BB962C8B-B14F-4D97-AF65-F5344CB8AC3E}">
        <p14:creationId xmlns:p14="http://schemas.microsoft.com/office/powerpoint/2010/main" val="17358996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 John 3:16</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16 </a:t>
            </a:r>
            <a:r>
              <a:rPr lang="en-US" b="1" i="1" u="sng" dirty="0"/>
              <a:t>Hereby perceive we the love of God</a:t>
            </a:r>
            <a:r>
              <a:rPr lang="en-US" dirty="0"/>
              <a:t>, </a:t>
            </a:r>
            <a:r>
              <a:rPr lang="en-US" b="1" i="1" u="sng" dirty="0"/>
              <a:t>because he laid down his life for us</a:t>
            </a:r>
            <a:r>
              <a:rPr lang="en-US" dirty="0"/>
              <a:t>: and we ought to lay down </a:t>
            </a:r>
            <a:r>
              <a:rPr lang="en-US" i="1" dirty="0"/>
              <a:t>our</a:t>
            </a:r>
            <a:r>
              <a:rPr lang="en-US" dirty="0"/>
              <a:t> lives for the brethren. </a:t>
            </a:r>
            <a:endParaRPr lang="en-US" dirty="0"/>
          </a:p>
        </p:txBody>
      </p:sp>
    </p:spTree>
    <p:extLst>
      <p:ext uri="{BB962C8B-B14F-4D97-AF65-F5344CB8AC3E}">
        <p14:creationId xmlns:p14="http://schemas.microsoft.com/office/powerpoint/2010/main" val="431692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pPr algn="ctr"/>
            <a:r>
              <a:rPr lang="en-US" dirty="0" smtClean="0"/>
              <a:t>“Unto Him that LOVED Us!”</a:t>
            </a:r>
            <a:endParaRPr lang="en-US" dirty="0"/>
          </a:p>
        </p:txBody>
      </p:sp>
    </p:spTree>
    <p:extLst>
      <p:ext uri="{BB962C8B-B14F-4D97-AF65-F5344CB8AC3E}">
        <p14:creationId xmlns:p14="http://schemas.microsoft.com/office/powerpoint/2010/main" val="1064796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Romans 5:8</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8 </a:t>
            </a:r>
            <a:r>
              <a:rPr lang="en-US" dirty="0"/>
              <a:t>But God </a:t>
            </a:r>
            <a:r>
              <a:rPr lang="en-US" dirty="0" err="1"/>
              <a:t>commendeth</a:t>
            </a:r>
            <a:r>
              <a:rPr lang="en-US" dirty="0"/>
              <a:t> (demonstrated) his </a:t>
            </a:r>
            <a:r>
              <a:rPr lang="en-US" b="1" dirty="0"/>
              <a:t>love</a:t>
            </a:r>
            <a:r>
              <a:rPr lang="en-US" dirty="0"/>
              <a:t> toward us, in that, while we were yet sinners, Christ died for us.</a:t>
            </a:r>
            <a:endParaRPr lang="en-US" dirty="0"/>
          </a:p>
        </p:txBody>
      </p:sp>
    </p:spTree>
    <p:extLst>
      <p:ext uri="{BB962C8B-B14F-4D97-AF65-F5344CB8AC3E}">
        <p14:creationId xmlns:p14="http://schemas.microsoft.com/office/powerpoint/2010/main" val="1677837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1:5</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5 </a:t>
            </a:r>
            <a:r>
              <a:rPr lang="en-US" dirty="0"/>
              <a:t>And from Jesus Christ, </a:t>
            </a:r>
            <a:r>
              <a:rPr lang="en-US" i="1" dirty="0"/>
              <a:t>who is</a:t>
            </a:r>
            <a:r>
              <a:rPr lang="en-US" dirty="0"/>
              <a:t> the faithful witness, </a:t>
            </a:r>
            <a:r>
              <a:rPr lang="en-US" i="1" dirty="0"/>
              <a:t>and</a:t>
            </a:r>
            <a:r>
              <a:rPr lang="en-US" dirty="0"/>
              <a:t> the first begotten of the dead, and the prince of the kings of the earth. Unto him that loved us, </a:t>
            </a:r>
            <a:r>
              <a:rPr lang="en-US" b="1" i="1" u="sng" dirty="0"/>
              <a:t>and washed us from our sins in his own blood</a:t>
            </a:r>
            <a:r>
              <a:rPr lang="en-US" dirty="0"/>
              <a:t>,</a:t>
            </a:r>
            <a:endParaRPr lang="en-US" dirty="0"/>
          </a:p>
        </p:txBody>
      </p:sp>
    </p:spTree>
    <p:extLst>
      <p:ext uri="{BB962C8B-B14F-4D97-AF65-F5344CB8AC3E}">
        <p14:creationId xmlns:p14="http://schemas.microsoft.com/office/powerpoint/2010/main" val="1281246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Leviticus 17:11</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11 </a:t>
            </a:r>
            <a:r>
              <a:rPr lang="en-US" dirty="0"/>
              <a:t>For the life of the flesh </a:t>
            </a:r>
            <a:r>
              <a:rPr lang="en-US" i="1" dirty="0"/>
              <a:t>is</a:t>
            </a:r>
            <a:r>
              <a:rPr lang="en-US" dirty="0"/>
              <a:t> in the blood: and I have given it to you upon the altar to make an atonement for your souls: for it </a:t>
            </a:r>
            <a:r>
              <a:rPr lang="en-US" i="1" dirty="0"/>
              <a:t>is</a:t>
            </a:r>
            <a:r>
              <a:rPr lang="en-US" dirty="0"/>
              <a:t> the blood </a:t>
            </a:r>
            <a:r>
              <a:rPr lang="en-US" i="1" dirty="0"/>
              <a:t>that</a:t>
            </a:r>
            <a:r>
              <a:rPr lang="en-US" dirty="0"/>
              <a:t> </a:t>
            </a:r>
            <a:r>
              <a:rPr lang="en-US" dirty="0" err="1"/>
              <a:t>maketh</a:t>
            </a:r>
            <a:r>
              <a:rPr lang="en-US" dirty="0"/>
              <a:t> an atonement for the soul.</a:t>
            </a:r>
            <a:endParaRPr lang="en-US" dirty="0"/>
          </a:p>
        </p:txBody>
      </p:sp>
    </p:spTree>
    <p:extLst>
      <p:ext uri="{BB962C8B-B14F-4D97-AF65-F5344CB8AC3E}">
        <p14:creationId xmlns:p14="http://schemas.microsoft.com/office/powerpoint/2010/main" val="1086148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1:6</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6 </a:t>
            </a:r>
            <a:r>
              <a:rPr lang="en-US" b="1" i="1" u="sng" dirty="0"/>
              <a:t>And hath made us kings and priests unto God and his Father</a:t>
            </a:r>
            <a:r>
              <a:rPr lang="en-US" dirty="0"/>
              <a:t>; to him </a:t>
            </a:r>
            <a:r>
              <a:rPr lang="en-US" i="1" dirty="0"/>
              <a:t>be</a:t>
            </a:r>
            <a:r>
              <a:rPr lang="en-US" dirty="0"/>
              <a:t> glory and dominion for ever and ever. Amen. </a:t>
            </a:r>
            <a:endParaRPr lang="en-US" dirty="0"/>
          </a:p>
        </p:txBody>
      </p:sp>
    </p:spTree>
    <p:extLst>
      <p:ext uri="{BB962C8B-B14F-4D97-AF65-F5344CB8AC3E}">
        <p14:creationId xmlns:p14="http://schemas.microsoft.com/office/powerpoint/2010/main" val="3666273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Hebrews 13:15</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15 </a:t>
            </a:r>
            <a:r>
              <a:rPr lang="en-US" dirty="0"/>
              <a:t>By him therefore let us offer the sacrifice of praise to God </a:t>
            </a:r>
            <a:r>
              <a:rPr lang="en-US" b="1" i="1" u="sng" dirty="0"/>
              <a:t>continually</a:t>
            </a:r>
            <a:r>
              <a:rPr lang="en-US" dirty="0"/>
              <a:t>, that is, the fruit of </a:t>
            </a:r>
            <a:r>
              <a:rPr lang="en-US" i="1" dirty="0"/>
              <a:t>our</a:t>
            </a:r>
            <a:r>
              <a:rPr lang="en-US" dirty="0"/>
              <a:t> lips giving thanks to his name. </a:t>
            </a:r>
            <a:endParaRPr lang="en-US" dirty="0"/>
          </a:p>
        </p:txBody>
      </p:sp>
    </p:spTree>
    <p:extLst>
      <p:ext uri="{BB962C8B-B14F-4D97-AF65-F5344CB8AC3E}">
        <p14:creationId xmlns:p14="http://schemas.microsoft.com/office/powerpoint/2010/main" val="3683394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EAEBDE">
                    <a:tint val="100000"/>
                    <a:shade val="90000"/>
                    <a:satMod val="250000"/>
                    <a:alpha val="100000"/>
                  </a:srgbClr>
                </a:solidFill>
              </a:rPr>
              <a:t>Revelation 1:4-8</a:t>
            </a:r>
            <a:endParaRPr lang="en-US" dirty="0"/>
          </a:p>
        </p:txBody>
      </p:sp>
      <p:sp>
        <p:nvSpPr>
          <p:cNvPr id="3" name="Content Placeholder 2"/>
          <p:cNvSpPr>
            <a:spLocks noGrp="1"/>
          </p:cNvSpPr>
          <p:nvPr>
            <p:ph idx="1"/>
          </p:nvPr>
        </p:nvSpPr>
        <p:spPr/>
        <p:txBody>
          <a:bodyPr/>
          <a:lstStyle/>
          <a:p>
            <a:r>
              <a:rPr lang="en-US" sz="3600" b="1" dirty="0"/>
              <a:t>Revelation 1:6 (KJV) </a:t>
            </a:r>
            <a:r>
              <a:rPr lang="en-US" sz="3600" dirty="0"/>
              <a:t/>
            </a:r>
            <a:br>
              <a:rPr lang="en-US" sz="3600" dirty="0"/>
            </a:br>
            <a:r>
              <a:rPr lang="en-US" sz="3600" baseline="30000" dirty="0"/>
              <a:t>6 </a:t>
            </a:r>
            <a:r>
              <a:rPr lang="en-US" sz="3600" dirty="0"/>
              <a:t>And hath made us kings and priests unto God and his Father; to him </a:t>
            </a:r>
            <a:r>
              <a:rPr lang="en-US" sz="3600" i="1" dirty="0"/>
              <a:t>be</a:t>
            </a:r>
            <a:r>
              <a:rPr lang="en-US" sz="3600" dirty="0"/>
              <a:t> glory and dominion for ever and ever. Amen. </a:t>
            </a:r>
            <a:br>
              <a:rPr lang="en-US" sz="3600" dirty="0"/>
            </a:br>
            <a:r>
              <a:rPr lang="en-US" dirty="0"/>
              <a:t/>
            </a:r>
            <a:br>
              <a:rPr lang="en-US" dirty="0"/>
            </a:br>
            <a:endParaRPr lang="en-US" dirty="0"/>
          </a:p>
          <a:p>
            <a:endParaRPr lang="en-US" dirty="0"/>
          </a:p>
        </p:txBody>
      </p:sp>
    </p:spTree>
    <p:extLst>
      <p:ext uri="{BB962C8B-B14F-4D97-AF65-F5344CB8AC3E}">
        <p14:creationId xmlns:p14="http://schemas.microsoft.com/office/powerpoint/2010/main" val="41942398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 Peter 2:9-10</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9 </a:t>
            </a:r>
            <a:r>
              <a:rPr lang="en-US" dirty="0"/>
              <a:t>But ye </a:t>
            </a:r>
            <a:r>
              <a:rPr lang="en-US" i="1" dirty="0"/>
              <a:t>are</a:t>
            </a:r>
            <a:r>
              <a:rPr lang="en-US" dirty="0"/>
              <a:t> a chosen generation, </a:t>
            </a:r>
            <a:r>
              <a:rPr lang="en-US" b="1" dirty="0"/>
              <a:t>a royal priesthood</a:t>
            </a:r>
            <a:r>
              <a:rPr lang="en-US" dirty="0"/>
              <a:t>, an holy nation, a peculiar people; that ye should </a:t>
            </a:r>
            <a:r>
              <a:rPr lang="en-US" dirty="0" err="1"/>
              <a:t>shew</a:t>
            </a:r>
            <a:r>
              <a:rPr lang="en-US" dirty="0"/>
              <a:t> forth the praises of him who hath called you out of darkness into his </a:t>
            </a:r>
            <a:r>
              <a:rPr lang="en-US" dirty="0" err="1"/>
              <a:t>marvellous</a:t>
            </a:r>
            <a:r>
              <a:rPr lang="en-US" dirty="0"/>
              <a:t> light:</a:t>
            </a:r>
            <a:endParaRPr lang="en-US" dirty="0"/>
          </a:p>
        </p:txBody>
      </p:sp>
    </p:spTree>
    <p:extLst>
      <p:ext uri="{BB962C8B-B14F-4D97-AF65-F5344CB8AC3E}">
        <p14:creationId xmlns:p14="http://schemas.microsoft.com/office/powerpoint/2010/main" val="2055072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 Peter 2:9-10</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10 </a:t>
            </a:r>
            <a:r>
              <a:rPr lang="en-US" dirty="0"/>
              <a:t>Which in time past </a:t>
            </a:r>
            <a:r>
              <a:rPr lang="en-US" i="1" dirty="0"/>
              <a:t>were</a:t>
            </a:r>
            <a:r>
              <a:rPr lang="en-US" dirty="0"/>
              <a:t> not a people, but </a:t>
            </a:r>
            <a:r>
              <a:rPr lang="en-US" i="1" dirty="0"/>
              <a:t>are</a:t>
            </a:r>
            <a:r>
              <a:rPr lang="en-US" dirty="0"/>
              <a:t> now the people of God: which had not obtained mercy, but now have obtained mercy. </a:t>
            </a:r>
          </a:p>
          <a:p>
            <a:endParaRPr lang="en-US" dirty="0"/>
          </a:p>
        </p:txBody>
      </p:sp>
    </p:spTree>
    <p:extLst>
      <p:ext uri="{BB962C8B-B14F-4D97-AF65-F5344CB8AC3E}">
        <p14:creationId xmlns:p14="http://schemas.microsoft.com/office/powerpoint/2010/main" val="12194034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1:7</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7 </a:t>
            </a:r>
            <a:r>
              <a:rPr lang="en-US" dirty="0"/>
              <a:t>Behold, he cometh with clouds; and every eye shall see him, and they </a:t>
            </a:r>
            <a:r>
              <a:rPr lang="en-US" i="1" dirty="0"/>
              <a:t>also</a:t>
            </a:r>
            <a:r>
              <a:rPr lang="en-US" dirty="0"/>
              <a:t> which pierced him: and all </a:t>
            </a:r>
            <a:r>
              <a:rPr lang="en-US" dirty="0" err="1"/>
              <a:t>kindreds</a:t>
            </a:r>
            <a:r>
              <a:rPr lang="en-US" dirty="0"/>
              <a:t> of the earth shall wail because of him. Even so, Amen. </a:t>
            </a:r>
            <a:endParaRPr lang="en-US" dirty="0"/>
          </a:p>
        </p:txBody>
      </p:sp>
    </p:spTree>
    <p:extLst>
      <p:ext uri="{BB962C8B-B14F-4D97-AF65-F5344CB8AC3E}">
        <p14:creationId xmlns:p14="http://schemas.microsoft.com/office/powerpoint/2010/main" val="42473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t>Erchomai</a:t>
            </a:r>
            <a:r>
              <a:rPr lang="en-US" dirty="0" smtClean="0"/>
              <a:t>—</a:t>
            </a:r>
            <a:r>
              <a:rPr lang="en-US" dirty="0" err="1" smtClean="0"/>
              <a:t>ἔρχομ</a:t>
            </a:r>
            <a:r>
              <a:rPr lang="en-US" dirty="0" smtClean="0"/>
              <a:t>αι</a:t>
            </a:r>
            <a:endParaRPr lang="en-US" dirty="0"/>
          </a:p>
        </p:txBody>
      </p:sp>
      <p:sp>
        <p:nvSpPr>
          <p:cNvPr id="3" name="Content Placeholder 2"/>
          <p:cNvSpPr>
            <a:spLocks noGrp="1"/>
          </p:cNvSpPr>
          <p:nvPr>
            <p:ph idx="1"/>
          </p:nvPr>
        </p:nvSpPr>
        <p:spPr/>
        <p:txBody>
          <a:bodyPr/>
          <a:lstStyle/>
          <a:p>
            <a:endParaRPr lang="en-US" dirty="0" smtClean="0"/>
          </a:p>
          <a:p>
            <a:r>
              <a:rPr lang="en-US" dirty="0" smtClean="0"/>
              <a:t>‘to come from one place into another’</a:t>
            </a:r>
          </a:p>
          <a:p>
            <a:endParaRPr lang="en-US" dirty="0"/>
          </a:p>
          <a:p>
            <a:r>
              <a:rPr lang="en-US" dirty="0" smtClean="0"/>
              <a:t>‘to come, making one’s appearance before the public’</a:t>
            </a:r>
          </a:p>
          <a:p>
            <a:endParaRPr lang="en-US" dirty="0"/>
          </a:p>
          <a:p>
            <a:endParaRPr lang="en-US" dirty="0"/>
          </a:p>
        </p:txBody>
      </p:sp>
    </p:spTree>
    <p:extLst>
      <p:ext uri="{BB962C8B-B14F-4D97-AF65-F5344CB8AC3E}">
        <p14:creationId xmlns:p14="http://schemas.microsoft.com/office/powerpoint/2010/main" val="32169142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Matthew 24:42</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42 </a:t>
            </a:r>
            <a:r>
              <a:rPr lang="en-US" dirty="0"/>
              <a:t>Watch therefore: for ye know not what hour your Lord doth come. </a:t>
            </a:r>
          </a:p>
          <a:p>
            <a:endParaRPr lang="en-US" dirty="0"/>
          </a:p>
        </p:txBody>
      </p:sp>
    </p:spTree>
    <p:extLst>
      <p:ext uri="{BB962C8B-B14F-4D97-AF65-F5344CB8AC3E}">
        <p14:creationId xmlns:p14="http://schemas.microsoft.com/office/powerpoint/2010/main" val="37800588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John 14:1-3</a:t>
            </a:r>
            <a:endParaRPr lang="en-US" dirty="0"/>
          </a:p>
        </p:txBody>
      </p:sp>
      <p:sp>
        <p:nvSpPr>
          <p:cNvPr id="3" name="Content Placeholder 2"/>
          <p:cNvSpPr>
            <a:spLocks noGrp="1"/>
          </p:cNvSpPr>
          <p:nvPr>
            <p:ph idx="1"/>
          </p:nvPr>
        </p:nvSpPr>
        <p:spPr/>
        <p:txBody>
          <a:bodyPr>
            <a:normAutofit fontScale="85000" lnSpcReduction="10000"/>
          </a:bodyPr>
          <a:lstStyle/>
          <a:p>
            <a:pPr>
              <a:lnSpc>
                <a:spcPct val="150000"/>
              </a:lnSpc>
            </a:pPr>
            <a:r>
              <a:rPr lang="en-US" baseline="30000" dirty="0"/>
              <a:t>1 </a:t>
            </a:r>
            <a:r>
              <a:rPr lang="en-US" dirty="0"/>
              <a:t>Let not your heart be troubled: ye believe in God, believe also in me. </a:t>
            </a:r>
            <a:r>
              <a:rPr lang="en-US" baseline="30000" dirty="0"/>
              <a:t>2 </a:t>
            </a:r>
            <a:r>
              <a:rPr lang="en-US" dirty="0"/>
              <a:t>In my Father's house are many mansions: if </a:t>
            </a:r>
            <a:r>
              <a:rPr lang="en-US" i="1" dirty="0"/>
              <a:t>it were</a:t>
            </a:r>
            <a:r>
              <a:rPr lang="en-US" dirty="0"/>
              <a:t> not </a:t>
            </a:r>
            <a:r>
              <a:rPr lang="en-US" i="1" dirty="0"/>
              <a:t>so</a:t>
            </a:r>
            <a:r>
              <a:rPr lang="en-US" dirty="0"/>
              <a:t>, I would have told you. I go to prepare a place for you. </a:t>
            </a:r>
            <a:r>
              <a:rPr lang="en-US" baseline="30000" dirty="0"/>
              <a:t>3 </a:t>
            </a:r>
            <a:r>
              <a:rPr lang="en-US" dirty="0"/>
              <a:t>And if I go and prepare a place for you, </a:t>
            </a:r>
            <a:r>
              <a:rPr lang="en-US" b="1" i="1" dirty="0"/>
              <a:t>I will come again, and receive you unto myself</a:t>
            </a:r>
            <a:r>
              <a:rPr lang="en-US" dirty="0"/>
              <a:t>; that where I am, </a:t>
            </a:r>
            <a:r>
              <a:rPr lang="en-US" i="1" dirty="0"/>
              <a:t>there</a:t>
            </a:r>
            <a:r>
              <a:rPr lang="en-US" dirty="0"/>
              <a:t> ye may be also. </a:t>
            </a:r>
          </a:p>
          <a:p>
            <a:endParaRPr lang="en-US" dirty="0"/>
          </a:p>
        </p:txBody>
      </p:sp>
    </p:spTree>
    <p:extLst>
      <p:ext uri="{BB962C8B-B14F-4D97-AF65-F5344CB8AC3E}">
        <p14:creationId xmlns:p14="http://schemas.microsoft.com/office/powerpoint/2010/main" val="25040347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 Cometh With Clouds</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Acts </a:t>
            </a:r>
            <a:r>
              <a:rPr lang="en-US" b="1" dirty="0"/>
              <a:t>1:9-11 (KJV) </a:t>
            </a:r>
            <a:r>
              <a:rPr lang="en-US" baseline="30000" dirty="0"/>
              <a:t>9 </a:t>
            </a:r>
            <a:r>
              <a:rPr lang="en-US" dirty="0"/>
              <a:t>And when he had spoken these things, while they beheld, he was taken up; and a cloud received him out of their sight.</a:t>
            </a:r>
            <a:endParaRPr lang="en-US" dirty="0"/>
          </a:p>
        </p:txBody>
      </p:sp>
    </p:spTree>
    <p:extLst>
      <p:ext uri="{BB962C8B-B14F-4D97-AF65-F5344CB8AC3E}">
        <p14:creationId xmlns:p14="http://schemas.microsoft.com/office/powerpoint/2010/main" val="37647577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 Cometh With Clouds</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1:9-11 </a:t>
            </a:r>
            <a:r>
              <a:rPr lang="en-US" b="1" dirty="0"/>
              <a:t>(KJV</a:t>
            </a:r>
            <a:r>
              <a:rPr lang="en-US" b="1" dirty="0" smtClean="0"/>
              <a:t>) </a:t>
            </a:r>
            <a:r>
              <a:rPr lang="en-US" baseline="30000" dirty="0"/>
              <a:t>10 </a:t>
            </a:r>
            <a:r>
              <a:rPr lang="en-US" dirty="0"/>
              <a:t>And while they looked </a:t>
            </a:r>
            <a:r>
              <a:rPr lang="en-US" dirty="0" err="1"/>
              <a:t>stedfastly</a:t>
            </a:r>
            <a:r>
              <a:rPr lang="en-US" dirty="0"/>
              <a:t> toward heaven as he went up, behold, two men stood by them in white apparel;</a:t>
            </a:r>
            <a:endParaRPr lang="en-US" dirty="0"/>
          </a:p>
        </p:txBody>
      </p:sp>
    </p:spTree>
    <p:extLst>
      <p:ext uri="{BB962C8B-B14F-4D97-AF65-F5344CB8AC3E}">
        <p14:creationId xmlns:p14="http://schemas.microsoft.com/office/powerpoint/2010/main" val="13382445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 Cometh With Clouds</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Acts </a:t>
            </a:r>
            <a:r>
              <a:rPr lang="en-US" b="1" dirty="0"/>
              <a:t>1:9-11 (KJV) </a:t>
            </a:r>
            <a:r>
              <a:rPr lang="en-US" baseline="30000" dirty="0"/>
              <a:t>11 </a:t>
            </a:r>
            <a:r>
              <a:rPr lang="en-US" dirty="0"/>
              <a:t>Which also said, Ye men of Galilee, why stand ye gazing up into heaven? this same Jesus, which is taken up from you into heaven, shall so come in like manner as ye have seen him go into heaven. </a:t>
            </a:r>
            <a:endParaRPr lang="en-US" dirty="0"/>
          </a:p>
        </p:txBody>
      </p:sp>
    </p:spTree>
    <p:extLst>
      <p:ext uri="{BB962C8B-B14F-4D97-AF65-F5344CB8AC3E}">
        <p14:creationId xmlns:p14="http://schemas.microsoft.com/office/powerpoint/2010/main" val="14336433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 Cometh With Clouds</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Matthew </a:t>
            </a:r>
            <a:r>
              <a:rPr lang="en-US" b="1" dirty="0"/>
              <a:t>24:30 (KJV) </a:t>
            </a:r>
            <a:r>
              <a:rPr lang="en-US" baseline="30000" dirty="0"/>
              <a:t>30 </a:t>
            </a:r>
            <a:r>
              <a:rPr lang="en-US" dirty="0"/>
              <a:t>And then shall appear the sign of the Son of man in heaven: and then shall all the tribes of the earth mourn, and they shall see the Son of man coming in the clouds of heaven with power and great glory.</a:t>
            </a:r>
            <a:endParaRPr lang="en-US" dirty="0"/>
          </a:p>
        </p:txBody>
      </p:sp>
    </p:spTree>
    <p:extLst>
      <p:ext uri="{BB962C8B-B14F-4D97-AF65-F5344CB8AC3E}">
        <p14:creationId xmlns:p14="http://schemas.microsoft.com/office/powerpoint/2010/main" val="3713032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EAEBDE">
                    <a:tint val="100000"/>
                    <a:shade val="90000"/>
                    <a:satMod val="250000"/>
                    <a:alpha val="100000"/>
                  </a:srgbClr>
                </a:solidFill>
              </a:rPr>
              <a:t>Revelation 1:4-8</a:t>
            </a:r>
            <a:endParaRPr lang="en-US" dirty="0"/>
          </a:p>
        </p:txBody>
      </p:sp>
      <p:sp>
        <p:nvSpPr>
          <p:cNvPr id="3" name="Content Placeholder 2"/>
          <p:cNvSpPr>
            <a:spLocks noGrp="1"/>
          </p:cNvSpPr>
          <p:nvPr>
            <p:ph idx="1"/>
          </p:nvPr>
        </p:nvSpPr>
        <p:spPr/>
        <p:txBody>
          <a:bodyPr/>
          <a:lstStyle/>
          <a:p>
            <a:r>
              <a:rPr lang="en-US" sz="3600" b="1" dirty="0"/>
              <a:t>Revelation 1:7 (KJV) </a:t>
            </a:r>
            <a:r>
              <a:rPr lang="en-US" sz="3600" dirty="0"/>
              <a:t/>
            </a:r>
            <a:br>
              <a:rPr lang="en-US" sz="3600" dirty="0"/>
            </a:br>
            <a:r>
              <a:rPr lang="en-US" sz="3600" baseline="30000" dirty="0"/>
              <a:t>7 </a:t>
            </a:r>
            <a:r>
              <a:rPr lang="en-US" sz="3600" dirty="0"/>
              <a:t>Behold, he cometh with clouds; and every eye shall see him, and they </a:t>
            </a:r>
            <a:r>
              <a:rPr lang="en-US" sz="3600" i="1" dirty="0"/>
              <a:t>also</a:t>
            </a:r>
            <a:r>
              <a:rPr lang="en-US" sz="3600" dirty="0"/>
              <a:t> which pierced him: and all </a:t>
            </a:r>
            <a:r>
              <a:rPr lang="en-US" sz="3600" dirty="0" err="1"/>
              <a:t>kindreds</a:t>
            </a:r>
            <a:r>
              <a:rPr lang="en-US" sz="3600" dirty="0"/>
              <a:t> of the earth shall wail because of him. Even so, Amen. </a:t>
            </a:r>
            <a:br>
              <a:rPr lang="en-US" sz="3600" dirty="0"/>
            </a:br>
            <a:r>
              <a:rPr lang="en-US" dirty="0"/>
              <a:t/>
            </a:r>
            <a:br>
              <a:rPr lang="en-US" dirty="0"/>
            </a:br>
            <a:endParaRPr lang="en-US" dirty="0"/>
          </a:p>
          <a:p>
            <a:endParaRPr lang="en-US" dirty="0"/>
          </a:p>
        </p:txBody>
      </p:sp>
    </p:spTree>
    <p:extLst>
      <p:ext uri="{BB962C8B-B14F-4D97-AF65-F5344CB8AC3E}">
        <p14:creationId xmlns:p14="http://schemas.microsoft.com/office/powerpoint/2010/main" val="39133877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pPr algn="ctr"/>
            <a:r>
              <a:rPr lang="en-US" dirty="0" smtClean="0"/>
              <a:t>And Every Eye Shall See Him</a:t>
            </a:r>
            <a:endParaRPr lang="en-US" dirty="0"/>
          </a:p>
        </p:txBody>
      </p:sp>
    </p:spTree>
    <p:extLst>
      <p:ext uri="{BB962C8B-B14F-4D97-AF65-F5344CB8AC3E}">
        <p14:creationId xmlns:p14="http://schemas.microsoft.com/office/powerpoint/2010/main" val="3847961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Matthew 24: 26-27</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26 </a:t>
            </a:r>
            <a:r>
              <a:rPr lang="en-US" dirty="0"/>
              <a:t>Wherefore if they shall say unto you, Behold, he is in the desert; go not forth: behold, </a:t>
            </a:r>
            <a:r>
              <a:rPr lang="en-US" i="1" dirty="0"/>
              <a:t>he is</a:t>
            </a:r>
            <a:r>
              <a:rPr lang="en-US" dirty="0"/>
              <a:t> in the secret chambers; believe </a:t>
            </a:r>
            <a:r>
              <a:rPr lang="en-US" i="1" dirty="0"/>
              <a:t>it</a:t>
            </a:r>
            <a:r>
              <a:rPr lang="en-US" dirty="0"/>
              <a:t> not. </a:t>
            </a:r>
            <a:r>
              <a:rPr lang="en-US" baseline="30000" dirty="0"/>
              <a:t>27 </a:t>
            </a:r>
            <a:r>
              <a:rPr lang="en-US" dirty="0"/>
              <a:t>For as the lightning cometh out of the east, and </a:t>
            </a:r>
            <a:r>
              <a:rPr lang="en-US" dirty="0" err="1"/>
              <a:t>shineth</a:t>
            </a:r>
            <a:r>
              <a:rPr lang="en-US" dirty="0"/>
              <a:t> even unto the west; so shall also the coming of the Son of man be.</a:t>
            </a:r>
            <a:endParaRPr lang="en-US" dirty="0"/>
          </a:p>
        </p:txBody>
      </p:sp>
    </p:spTree>
    <p:extLst>
      <p:ext uri="{BB962C8B-B14F-4D97-AF65-F5344CB8AC3E}">
        <p14:creationId xmlns:p14="http://schemas.microsoft.com/office/powerpoint/2010/main" val="32672945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fontScale="90000"/>
          </a:bodyPr>
          <a:lstStyle/>
          <a:p>
            <a:pPr algn="ctr"/>
            <a:r>
              <a:rPr lang="en-US" dirty="0" smtClean="0"/>
              <a:t>And They also which Pierced Him</a:t>
            </a:r>
            <a:endParaRPr lang="en-US" dirty="0"/>
          </a:p>
        </p:txBody>
      </p:sp>
    </p:spTree>
    <p:extLst>
      <p:ext uri="{BB962C8B-B14F-4D97-AF65-F5344CB8AC3E}">
        <p14:creationId xmlns:p14="http://schemas.microsoft.com/office/powerpoint/2010/main" val="39389144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Zechariah 12:10</a:t>
            </a:r>
            <a:endParaRPr lang="en-US" dirty="0"/>
          </a:p>
        </p:txBody>
      </p:sp>
      <p:sp>
        <p:nvSpPr>
          <p:cNvPr id="3" name="Content Placeholder 2"/>
          <p:cNvSpPr>
            <a:spLocks noGrp="1"/>
          </p:cNvSpPr>
          <p:nvPr>
            <p:ph idx="1"/>
          </p:nvPr>
        </p:nvSpPr>
        <p:spPr/>
        <p:txBody>
          <a:bodyPr/>
          <a:lstStyle/>
          <a:p>
            <a:r>
              <a:rPr lang="en-US" baseline="30000" dirty="0"/>
              <a:t>10 </a:t>
            </a:r>
            <a:r>
              <a:rPr lang="en-US" dirty="0"/>
              <a:t>And I will pour upon the house of David, and upon the inhabitants of Jerusalem, the spirit of grace and of supplications: and they shall look upon me whom they have pierced, and they shall mourn for him, as one </a:t>
            </a:r>
            <a:r>
              <a:rPr lang="en-US" dirty="0" err="1"/>
              <a:t>mourneth</a:t>
            </a:r>
            <a:r>
              <a:rPr lang="en-US" dirty="0"/>
              <a:t> for </a:t>
            </a:r>
            <a:r>
              <a:rPr lang="en-US" i="1" dirty="0"/>
              <a:t>his</a:t>
            </a:r>
            <a:r>
              <a:rPr lang="en-US" dirty="0"/>
              <a:t> only </a:t>
            </a:r>
            <a:r>
              <a:rPr lang="en-US" i="1" dirty="0"/>
              <a:t>son</a:t>
            </a:r>
            <a:r>
              <a:rPr lang="en-US" dirty="0"/>
              <a:t>, and shall be in bitterness for him, as one that is in bitterness for </a:t>
            </a:r>
            <a:r>
              <a:rPr lang="en-US" i="1" dirty="0"/>
              <a:t>his</a:t>
            </a:r>
            <a:r>
              <a:rPr lang="en-US" dirty="0"/>
              <a:t> firstborn. </a:t>
            </a:r>
          </a:p>
          <a:p>
            <a:endParaRPr lang="en-US" dirty="0"/>
          </a:p>
        </p:txBody>
      </p:sp>
    </p:spTree>
    <p:extLst>
      <p:ext uri="{BB962C8B-B14F-4D97-AF65-F5344CB8AC3E}">
        <p14:creationId xmlns:p14="http://schemas.microsoft.com/office/powerpoint/2010/main" val="20181951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fontScale="90000"/>
          </a:bodyPr>
          <a:lstStyle/>
          <a:p>
            <a:pPr algn="ctr"/>
            <a:r>
              <a:rPr lang="en-US" dirty="0">
                <a:effectLst/>
              </a:rPr>
              <a:t>And all </a:t>
            </a:r>
            <a:r>
              <a:rPr lang="en-US" dirty="0" err="1">
                <a:effectLst/>
              </a:rPr>
              <a:t>kindreds</a:t>
            </a:r>
            <a:r>
              <a:rPr lang="en-US" dirty="0">
                <a:effectLst/>
              </a:rPr>
              <a:t> (tribes) of the earth shall wail (mourn) because of Him. Even so, Amen.</a:t>
            </a:r>
            <a:endParaRPr lang="en-US" dirty="0"/>
          </a:p>
        </p:txBody>
      </p:sp>
    </p:spTree>
    <p:extLst>
      <p:ext uri="{BB962C8B-B14F-4D97-AF65-F5344CB8AC3E}">
        <p14:creationId xmlns:p14="http://schemas.microsoft.com/office/powerpoint/2010/main" val="39619445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Jude 14-15</a:t>
            </a:r>
            <a:endParaRPr lang="en-US" dirty="0"/>
          </a:p>
        </p:txBody>
      </p:sp>
      <p:sp>
        <p:nvSpPr>
          <p:cNvPr id="3" name="Content Placeholder 2"/>
          <p:cNvSpPr>
            <a:spLocks noGrp="1"/>
          </p:cNvSpPr>
          <p:nvPr>
            <p:ph idx="1"/>
          </p:nvPr>
        </p:nvSpPr>
        <p:spPr/>
        <p:txBody>
          <a:bodyPr>
            <a:normAutofit lnSpcReduction="10000"/>
          </a:bodyPr>
          <a:lstStyle/>
          <a:p>
            <a:r>
              <a:rPr lang="en-US" baseline="30000" dirty="0"/>
              <a:t>14 </a:t>
            </a:r>
            <a:r>
              <a:rPr lang="en-US" dirty="0"/>
              <a:t>And Enoch also, the seventh from Adam, prophesied of these, saying, Behold, the Lord cometh with ten thousands of his saints, </a:t>
            </a:r>
            <a:r>
              <a:rPr lang="en-US" baseline="30000" dirty="0"/>
              <a:t>15 </a:t>
            </a:r>
            <a:r>
              <a:rPr lang="en-US" dirty="0"/>
              <a:t>To execute judgment upon all, and to convince all that are ungodly among them of all their ungodly deeds which they have ungodly committed, and of all their hard </a:t>
            </a:r>
            <a:r>
              <a:rPr lang="en-US" i="1" dirty="0"/>
              <a:t>speeches</a:t>
            </a:r>
            <a:r>
              <a:rPr lang="en-US" dirty="0"/>
              <a:t> which ungodly sinners have spoken against him. </a:t>
            </a:r>
            <a:endParaRPr lang="en-US" dirty="0"/>
          </a:p>
        </p:txBody>
      </p:sp>
    </p:spTree>
    <p:extLst>
      <p:ext uri="{BB962C8B-B14F-4D97-AF65-F5344CB8AC3E}">
        <p14:creationId xmlns:p14="http://schemas.microsoft.com/office/powerpoint/2010/main" val="33231230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Revelation 1:8</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8 </a:t>
            </a:r>
            <a:r>
              <a:rPr lang="en-US" b="1" i="1" u="sng" dirty="0"/>
              <a:t>I am Alpha and Omega, the beginning and the ending</a:t>
            </a:r>
            <a:r>
              <a:rPr lang="en-US" dirty="0"/>
              <a:t>, </a:t>
            </a:r>
            <a:r>
              <a:rPr lang="en-US" dirty="0" err="1"/>
              <a:t>saith</a:t>
            </a:r>
            <a:r>
              <a:rPr lang="en-US" dirty="0"/>
              <a:t> the Lord, </a:t>
            </a:r>
            <a:r>
              <a:rPr lang="en-US" b="1" i="1" u="sng" dirty="0"/>
              <a:t>which is, and which was, and which is to come, the Almighty</a:t>
            </a:r>
            <a:r>
              <a:rPr lang="en-US" dirty="0"/>
              <a:t>. </a:t>
            </a:r>
          </a:p>
          <a:p>
            <a:endParaRPr lang="en-US" dirty="0"/>
          </a:p>
        </p:txBody>
      </p:sp>
    </p:spTree>
    <p:extLst>
      <p:ext uri="{BB962C8B-B14F-4D97-AF65-F5344CB8AC3E}">
        <p14:creationId xmlns:p14="http://schemas.microsoft.com/office/powerpoint/2010/main" val="27012616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Almighty--</a:t>
            </a:r>
            <a:r>
              <a:rPr lang="en-US" dirty="0" err="1" smtClean="0"/>
              <a:t>Pantokrator</a:t>
            </a:r>
            <a:endParaRPr lang="en-US" dirty="0"/>
          </a:p>
        </p:txBody>
      </p:sp>
      <p:sp>
        <p:nvSpPr>
          <p:cNvPr id="3" name="Content Placeholder 2"/>
          <p:cNvSpPr>
            <a:spLocks noGrp="1"/>
          </p:cNvSpPr>
          <p:nvPr>
            <p:ph idx="1"/>
          </p:nvPr>
        </p:nvSpPr>
        <p:spPr/>
        <p:txBody>
          <a:bodyPr/>
          <a:lstStyle/>
          <a:p>
            <a:r>
              <a:rPr lang="en-US" dirty="0" smtClean="0"/>
              <a:t>The One who has His hands on everything!</a:t>
            </a:r>
          </a:p>
          <a:p>
            <a:endParaRPr lang="en-US" dirty="0"/>
          </a:p>
          <a:p>
            <a:r>
              <a:rPr lang="en-US" dirty="0" smtClean="0"/>
              <a:t>Jesus Christ: Omnipotent, Sovereign</a:t>
            </a:r>
          </a:p>
          <a:p>
            <a:endParaRPr lang="en-US" dirty="0"/>
          </a:p>
          <a:p>
            <a:r>
              <a:rPr lang="en-US" dirty="0" smtClean="0"/>
              <a:t>And: He’s Coming Again!</a:t>
            </a:r>
            <a:endParaRPr lang="en-US" dirty="0"/>
          </a:p>
        </p:txBody>
      </p:sp>
    </p:spTree>
    <p:extLst>
      <p:ext uri="{BB962C8B-B14F-4D97-AF65-F5344CB8AC3E}">
        <p14:creationId xmlns:p14="http://schemas.microsoft.com/office/powerpoint/2010/main" val="16306596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John 10:28-30</a:t>
            </a:r>
            <a:endParaRPr lang="en-US" dirty="0"/>
          </a:p>
        </p:txBody>
      </p:sp>
      <p:sp>
        <p:nvSpPr>
          <p:cNvPr id="3" name="Content Placeholder 2"/>
          <p:cNvSpPr>
            <a:spLocks noGrp="1"/>
          </p:cNvSpPr>
          <p:nvPr>
            <p:ph idx="1"/>
          </p:nvPr>
        </p:nvSpPr>
        <p:spPr/>
        <p:txBody>
          <a:bodyPr/>
          <a:lstStyle/>
          <a:p>
            <a:endParaRPr lang="en-US" baseline="30000" dirty="0" smtClean="0"/>
          </a:p>
          <a:p>
            <a:r>
              <a:rPr lang="en-US" baseline="30000" dirty="0" smtClean="0"/>
              <a:t>28 </a:t>
            </a:r>
            <a:r>
              <a:rPr lang="en-US" dirty="0"/>
              <a:t>And I give unto them eternal life; and they shall never perish, neither shall any </a:t>
            </a:r>
            <a:r>
              <a:rPr lang="en-US" i="1" dirty="0"/>
              <a:t>man</a:t>
            </a:r>
            <a:r>
              <a:rPr lang="en-US" dirty="0"/>
              <a:t> pluck them out of my hand. </a:t>
            </a:r>
            <a:r>
              <a:rPr lang="en-US" baseline="30000" dirty="0"/>
              <a:t>29 </a:t>
            </a:r>
            <a:r>
              <a:rPr lang="en-US" dirty="0"/>
              <a:t>My Father, which gave </a:t>
            </a:r>
            <a:r>
              <a:rPr lang="en-US" i="1" dirty="0"/>
              <a:t>them</a:t>
            </a:r>
            <a:r>
              <a:rPr lang="en-US" dirty="0"/>
              <a:t> me, is greater than all; and no </a:t>
            </a:r>
            <a:r>
              <a:rPr lang="en-US" i="1" dirty="0"/>
              <a:t>man</a:t>
            </a:r>
            <a:r>
              <a:rPr lang="en-US" dirty="0"/>
              <a:t> is able to pluck </a:t>
            </a:r>
            <a:r>
              <a:rPr lang="en-US" i="1" dirty="0"/>
              <a:t>them</a:t>
            </a:r>
            <a:r>
              <a:rPr lang="en-US" dirty="0"/>
              <a:t> out of my Father's hand. </a:t>
            </a:r>
            <a:r>
              <a:rPr lang="en-US" baseline="30000" dirty="0"/>
              <a:t>30 </a:t>
            </a:r>
            <a:r>
              <a:rPr lang="en-US" dirty="0"/>
              <a:t>I and </a:t>
            </a:r>
            <a:r>
              <a:rPr lang="en-US" i="1" dirty="0"/>
              <a:t>my</a:t>
            </a:r>
            <a:r>
              <a:rPr lang="en-US" dirty="0"/>
              <a:t> Father are one. </a:t>
            </a:r>
            <a:endParaRPr lang="en-US" dirty="0"/>
          </a:p>
        </p:txBody>
      </p:sp>
    </p:spTree>
    <p:extLst>
      <p:ext uri="{BB962C8B-B14F-4D97-AF65-F5344CB8AC3E}">
        <p14:creationId xmlns:p14="http://schemas.microsoft.com/office/powerpoint/2010/main" val="2281036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John 16:33</a:t>
            </a:r>
            <a:endParaRPr lang="en-US" dirty="0"/>
          </a:p>
        </p:txBody>
      </p:sp>
      <p:sp>
        <p:nvSpPr>
          <p:cNvPr id="3" name="Content Placeholder 2"/>
          <p:cNvSpPr>
            <a:spLocks noGrp="1"/>
          </p:cNvSpPr>
          <p:nvPr>
            <p:ph idx="1"/>
          </p:nvPr>
        </p:nvSpPr>
        <p:spPr/>
        <p:txBody>
          <a:bodyPr/>
          <a:lstStyle/>
          <a:p>
            <a:endParaRPr lang="en-US" baseline="30000" dirty="0" smtClean="0"/>
          </a:p>
          <a:p>
            <a:endParaRPr lang="en-US" baseline="30000" dirty="0"/>
          </a:p>
          <a:p>
            <a:r>
              <a:rPr lang="en-US" baseline="30000" dirty="0" smtClean="0"/>
              <a:t>33 </a:t>
            </a:r>
            <a:r>
              <a:rPr lang="en-US" dirty="0"/>
              <a:t>These things I have spoken unto you, that in me ye might have peace. In the world ye shall have tribulation: but be of good cheer; I have overcome the world. </a:t>
            </a:r>
            <a:endParaRPr lang="en-US" dirty="0"/>
          </a:p>
        </p:txBody>
      </p:sp>
    </p:spTree>
    <p:extLst>
      <p:ext uri="{BB962C8B-B14F-4D97-AF65-F5344CB8AC3E}">
        <p14:creationId xmlns:p14="http://schemas.microsoft.com/office/powerpoint/2010/main" val="1948373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EAEBDE">
                    <a:tint val="100000"/>
                    <a:shade val="90000"/>
                    <a:satMod val="250000"/>
                    <a:alpha val="100000"/>
                  </a:srgbClr>
                </a:solidFill>
              </a:rPr>
              <a:t>Revelation 1:4-8</a:t>
            </a:r>
            <a:endParaRPr lang="en-US" dirty="0"/>
          </a:p>
        </p:txBody>
      </p:sp>
      <p:sp>
        <p:nvSpPr>
          <p:cNvPr id="3" name="Content Placeholder 2"/>
          <p:cNvSpPr>
            <a:spLocks noGrp="1"/>
          </p:cNvSpPr>
          <p:nvPr>
            <p:ph idx="1"/>
          </p:nvPr>
        </p:nvSpPr>
        <p:spPr/>
        <p:txBody>
          <a:bodyPr/>
          <a:lstStyle/>
          <a:p>
            <a:r>
              <a:rPr lang="en-US" sz="3600" b="1" dirty="0"/>
              <a:t>Revelation 1:8 (KJV) </a:t>
            </a:r>
            <a:r>
              <a:rPr lang="en-US" sz="3600" dirty="0"/>
              <a:t/>
            </a:r>
            <a:br>
              <a:rPr lang="en-US" sz="3600" dirty="0"/>
            </a:br>
            <a:r>
              <a:rPr lang="en-US" sz="3600" baseline="30000" dirty="0"/>
              <a:t>8 </a:t>
            </a:r>
            <a:r>
              <a:rPr lang="en-US" sz="3600" dirty="0"/>
              <a:t>I am Alpha and Omega, the beginning and the ending, </a:t>
            </a:r>
            <a:r>
              <a:rPr lang="en-US" sz="3600" dirty="0" err="1"/>
              <a:t>saith</a:t>
            </a:r>
            <a:r>
              <a:rPr lang="en-US" sz="3600" dirty="0"/>
              <a:t> the Lord, which is, and which was, and which is to come, the Almighty. </a:t>
            </a:r>
            <a:br>
              <a:rPr lang="en-US" sz="3600" dirty="0"/>
            </a:br>
            <a:r>
              <a:rPr lang="en-US" dirty="0"/>
              <a:t/>
            </a:r>
            <a:br>
              <a:rPr lang="en-US" dirty="0"/>
            </a:br>
            <a:endParaRPr lang="en-US" dirty="0"/>
          </a:p>
          <a:p>
            <a:endParaRPr lang="en-US" dirty="0"/>
          </a:p>
        </p:txBody>
      </p:sp>
    </p:spTree>
    <p:extLst>
      <p:ext uri="{BB962C8B-B14F-4D97-AF65-F5344CB8AC3E}">
        <p14:creationId xmlns:p14="http://schemas.microsoft.com/office/powerpoint/2010/main" val="164036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Book of Revelation</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1" y="1577339"/>
            <a:ext cx="4419600" cy="4710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5016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Heptads</a:t>
            </a:r>
            <a:endParaRPr lang="en-US" dirty="0"/>
          </a:p>
        </p:txBody>
      </p:sp>
      <p:sp>
        <p:nvSpPr>
          <p:cNvPr id="3" name="Content Placeholder 2"/>
          <p:cNvSpPr>
            <a:spLocks noGrp="1"/>
          </p:cNvSpPr>
          <p:nvPr>
            <p:ph idx="1"/>
          </p:nvPr>
        </p:nvSpPr>
        <p:spPr/>
        <p:txBody>
          <a:bodyPr/>
          <a:lstStyle/>
          <a:p>
            <a:pPr>
              <a:lnSpc>
                <a:spcPct val="150000"/>
              </a:lnSpc>
            </a:pPr>
            <a:r>
              <a:rPr lang="en-US" dirty="0" smtClean="0"/>
              <a:t>Seven </a:t>
            </a:r>
            <a:r>
              <a:rPr lang="en-US" dirty="0"/>
              <a:t>Churches</a:t>
            </a:r>
          </a:p>
          <a:p>
            <a:pPr>
              <a:lnSpc>
                <a:spcPct val="150000"/>
              </a:lnSpc>
            </a:pPr>
            <a:r>
              <a:rPr lang="en-US" dirty="0" smtClean="0"/>
              <a:t>Seven </a:t>
            </a:r>
            <a:r>
              <a:rPr lang="en-US" dirty="0"/>
              <a:t>Seals</a:t>
            </a:r>
          </a:p>
          <a:p>
            <a:pPr>
              <a:lnSpc>
                <a:spcPct val="150000"/>
              </a:lnSpc>
            </a:pPr>
            <a:r>
              <a:rPr lang="en-US" dirty="0" smtClean="0"/>
              <a:t>Seven </a:t>
            </a:r>
            <a:r>
              <a:rPr lang="en-US" dirty="0"/>
              <a:t>Trumpets</a:t>
            </a:r>
          </a:p>
          <a:p>
            <a:pPr>
              <a:lnSpc>
                <a:spcPct val="150000"/>
              </a:lnSpc>
            </a:pPr>
            <a:r>
              <a:rPr lang="en-US" dirty="0" smtClean="0"/>
              <a:t>Seven </a:t>
            </a:r>
            <a:r>
              <a:rPr lang="en-US" dirty="0"/>
              <a:t>Bowls</a:t>
            </a:r>
          </a:p>
          <a:p>
            <a:pPr>
              <a:lnSpc>
                <a:spcPct val="150000"/>
              </a:lnSpc>
            </a:pPr>
            <a:r>
              <a:rPr lang="en-US" dirty="0" smtClean="0"/>
              <a:t>Seven </a:t>
            </a:r>
            <a:r>
              <a:rPr lang="en-US" dirty="0"/>
              <a:t>Lampstands</a:t>
            </a:r>
          </a:p>
        </p:txBody>
      </p:sp>
    </p:spTree>
    <p:extLst>
      <p:ext uri="{BB962C8B-B14F-4D97-AF65-F5344CB8AC3E}">
        <p14:creationId xmlns:p14="http://schemas.microsoft.com/office/powerpoint/2010/main" val="3304408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Heptads</a:t>
            </a:r>
            <a:endParaRPr lang="en-US" dirty="0"/>
          </a:p>
        </p:txBody>
      </p:sp>
      <p:sp>
        <p:nvSpPr>
          <p:cNvPr id="3" name="Content Placeholder 2"/>
          <p:cNvSpPr>
            <a:spLocks noGrp="1"/>
          </p:cNvSpPr>
          <p:nvPr>
            <p:ph idx="1"/>
          </p:nvPr>
        </p:nvSpPr>
        <p:spPr/>
        <p:txBody>
          <a:bodyPr/>
          <a:lstStyle/>
          <a:p>
            <a:pPr lvl="0">
              <a:lnSpc>
                <a:spcPct val="150000"/>
              </a:lnSpc>
            </a:pPr>
            <a:r>
              <a:rPr lang="en-US" dirty="0"/>
              <a:t>Seven Spirits</a:t>
            </a:r>
          </a:p>
          <a:p>
            <a:pPr lvl="0">
              <a:lnSpc>
                <a:spcPct val="150000"/>
              </a:lnSpc>
            </a:pPr>
            <a:r>
              <a:rPr lang="en-US" dirty="0"/>
              <a:t>Seven Stars</a:t>
            </a:r>
          </a:p>
          <a:p>
            <a:pPr lvl="0">
              <a:lnSpc>
                <a:spcPct val="150000"/>
              </a:lnSpc>
            </a:pPr>
            <a:r>
              <a:rPr lang="en-US" dirty="0"/>
              <a:t>Seven Lamps</a:t>
            </a:r>
          </a:p>
          <a:p>
            <a:pPr lvl="0">
              <a:lnSpc>
                <a:spcPct val="150000"/>
              </a:lnSpc>
            </a:pPr>
            <a:r>
              <a:rPr lang="en-US" dirty="0"/>
              <a:t>Seven Promises to the Overcomer</a:t>
            </a:r>
          </a:p>
          <a:p>
            <a:pPr>
              <a:lnSpc>
                <a:spcPct val="150000"/>
              </a:lnSpc>
            </a:pPr>
            <a:r>
              <a:rPr lang="en-US" dirty="0"/>
              <a:t>Seven Horns</a:t>
            </a:r>
          </a:p>
        </p:txBody>
      </p:sp>
    </p:spTree>
    <p:extLst>
      <p:ext uri="{BB962C8B-B14F-4D97-AF65-F5344CB8AC3E}">
        <p14:creationId xmlns:p14="http://schemas.microsoft.com/office/powerpoint/2010/main" val="652027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738</TotalTime>
  <Words>1994</Words>
  <Application>Microsoft Office PowerPoint</Application>
  <PresentationFormat>On-screen Show (4:3)</PresentationFormat>
  <Paragraphs>180</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Foundry</vt:lpstr>
      <vt:lpstr>The Book of Revelation</vt:lpstr>
      <vt:lpstr>Revelation 1:4-8</vt:lpstr>
      <vt:lpstr>Revelation 1:4-8</vt:lpstr>
      <vt:lpstr>Revelation 1:4-8</vt:lpstr>
      <vt:lpstr>Revelation 1:4-8</vt:lpstr>
      <vt:lpstr>Revelation 1:4-8</vt:lpstr>
      <vt:lpstr>The Book of Revelation</vt:lpstr>
      <vt:lpstr>The Heptads</vt:lpstr>
      <vt:lpstr>The Heptads</vt:lpstr>
      <vt:lpstr>The Heptads</vt:lpstr>
      <vt:lpstr>The Heptads</vt:lpstr>
      <vt:lpstr>The Seven “I Am’s”  of Jesus</vt:lpstr>
      <vt:lpstr>The Seven “I Am’s” of Jesus</vt:lpstr>
      <vt:lpstr>The Seven “I Am’s” of Jesus</vt:lpstr>
      <vt:lpstr>The Seven “I Am’s” of Jesus</vt:lpstr>
      <vt:lpstr>The Seven “I Am’s” of Jesus</vt:lpstr>
      <vt:lpstr>The Seven “I Am’s” of Jesus</vt:lpstr>
      <vt:lpstr>The Seven “I Am’s” of Jesus</vt:lpstr>
      <vt:lpstr>The Book of Revelation</vt:lpstr>
      <vt:lpstr>Revelation 1:4</vt:lpstr>
      <vt:lpstr>Revelation 1:11</vt:lpstr>
      <vt:lpstr>PowerPoint Presentation</vt:lpstr>
      <vt:lpstr>PowerPoint Presentation</vt:lpstr>
      <vt:lpstr>The Book of Revelation</vt:lpstr>
      <vt:lpstr>“Grace to you, and Peace!”</vt:lpstr>
      <vt:lpstr>“Grace to you, and Peace!”</vt:lpstr>
      <vt:lpstr>Ephesians 2:4-7</vt:lpstr>
      <vt:lpstr>Ephesians 2:4-7</vt:lpstr>
      <vt:lpstr>Philippians 4:7</vt:lpstr>
      <vt:lpstr>Revelation 1:5-6</vt:lpstr>
      <vt:lpstr>John 15:13</vt:lpstr>
      <vt:lpstr>John 13:1</vt:lpstr>
      <vt:lpstr>1 John 3:16</vt:lpstr>
      <vt:lpstr>“Unto Him that LOVED Us!”</vt:lpstr>
      <vt:lpstr>Romans 5:8</vt:lpstr>
      <vt:lpstr>Revelation 1:5</vt:lpstr>
      <vt:lpstr>Leviticus 17:11</vt:lpstr>
      <vt:lpstr>Revelation 1:6</vt:lpstr>
      <vt:lpstr>Hebrews 13:15</vt:lpstr>
      <vt:lpstr>1 Peter 2:9-10</vt:lpstr>
      <vt:lpstr>1 Peter 2:9-10</vt:lpstr>
      <vt:lpstr>Revelation 1:7</vt:lpstr>
      <vt:lpstr>Erchomai—ἔρχομαι</vt:lpstr>
      <vt:lpstr>Matthew 24:42</vt:lpstr>
      <vt:lpstr>John 14:1-3</vt:lpstr>
      <vt:lpstr>He Cometh With Clouds</vt:lpstr>
      <vt:lpstr>He Cometh With Clouds</vt:lpstr>
      <vt:lpstr>He Cometh With Clouds</vt:lpstr>
      <vt:lpstr>He Cometh With Clouds</vt:lpstr>
      <vt:lpstr>And Every Eye Shall See Him</vt:lpstr>
      <vt:lpstr>Matthew 24: 26-27</vt:lpstr>
      <vt:lpstr>And They also which Pierced Him</vt:lpstr>
      <vt:lpstr>Zechariah 12:10</vt:lpstr>
      <vt:lpstr>And all kindreds (tribes) of the earth shall wail (mourn) because of Him. Even so, Amen.</vt:lpstr>
      <vt:lpstr>Jude 14-15</vt:lpstr>
      <vt:lpstr>Revelation 1:8</vt:lpstr>
      <vt:lpstr>Almighty--Pantokrator</vt:lpstr>
      <vt:lpstr>John 10:28-30</vt:lpstr>
      <vt:lpstr>John 16:33</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Revelation</dc:title>
  <dc:creator>Carlos Flores</dc:creator>
  <cp:lastModifiedBy>Carlos Flores</cp:lastModifiedBy>
  <cp:revision>21</cp:revision>
  <dcterms:created xsi:type="dcterms:W3CDTF">2012-11-06T21:32:57Z</dcterms:created>
  <dcterms:modified xsi:type="dcterms:W3CDTF">2012-11-08T00:17:21Z</dcterms:modified>
</cp:coreProperties>
</file>