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2" r:id="rId26"/>
    <p:sldMasterId id="2147483984" r:id="rId27"/>
    <p:sldMasterId id="2147483996" r:id="rId28"/>
    <p:sldMasterId id="2147484008" r:id="rId29"/>
    <p:sldMasterId id="2147484020" r:id="rId30"/>
    <p:sldMasterId id="2147484032" r:id="rId31"/>
    <p:sldMasterId id="2147484044" r:id="rId32"/>
    <p:sldMasterId id="2147484056" r:id="rId33"/>
    <p:sldMasterId id="2147484068" r:id="rId34"/>
    <p:sldMasterId id="2147484080" r:id="rId35"/>
    <p:sldMasterId id="2147484092" r:id="rId36"/>
    <p:sldMasterId id="2147484104" r:id="rId37"/>
    <p:sldMasterId id="2147484116" r:id="rId38"/>
    <p:sldMasterId id="2147484128" r:id="rId39"/>
    <p:sldMasterId id="2147484140" r:id="rId40"/>
    <p:sldMasterId id="2147484152" r:id="rId41"/>
    <p:sldMasterId id="2147484164" r:id="rId42"/>
    <p:sldMasterId id="2147484176" r:id="rId43"/>
    <p:sldMasterId id="2147484188" r:id="rId44"/>
    <p:sldMasterId id="2147484200" r:id="rId45"/>
    <p:sldMasterId id="2147484212" r:id="rId46"/>
    <p:sldMasterId id="2147484224" r:id="rId47"/>
    <p:sldMasterId id="2147484236" r:id="rId48"/>
  </p:sldMasterIdLst>
  <p:sldIdLst>
    <p:sldId id="266" r:id="rId49"/>
    <p:sldId id="258" r:id="rId50"/>
    <p:sldId id="259" r:id="rId51"/>
    <p:sldId id="260" r:id="rId52"/>
    <p:sldId id="261" r:id="rId53"/>
    <p:sldId id="262" r:id="rId54"/>
    <p:sldId id="263" r:id="rId55"/>
    <p:sldId id="264" r:id="rId56"/>
    <p:sldId id="265" r:id="rId57"/>
    <p:sldId id="268" r:id="rId58"/>
    <p:sldId id="267"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 id="308" r:id="rId99"/>
    <p:sldId id="30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slide" Target="slides/slide18.xml"/><Relationship Id="rId74" Type="http://schemas.openxmlformats.org/officeDocument/2006/relationships/slide" Target="slides/slide26.xml"/><Relationship Id="rId79" Type="http://schemas.openxmlformats.org/officeDocument/2006/relationships/slide" Target="slides/slide31.xml"/><Relationship Id="rId87" Type="http://schemas.openxmlformats.org/officeDocument/2006/relationships/slide" Target="slides/slide39.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3.xml"/><Relationship Id="rId82" Type="http://schemas.openxmlformats.org/officeDocument/2006/relationships/slide" Target="slides/slide34.xml"/><Relationship Id="rId90" Type="http://schemas.openxmlformats.org/officeDocument/2006/relationships/slide" Target="slides/slide42.xml"/><Relationship Id="rId95"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slide" Target="slides/slide29.xml"/><Relationship Id="rId100"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slide" Target="slides/slide37.xml"/><Relationship Id="rId93" Type="http://schemas.openxmlformats.org/officeDocument/2006/relationships/slide" Target="slides/slide45.xml"/><Relationship Id="rId98"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slide" Target="slides/slide43.xml"/><Relationship Id="rId96"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26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344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8796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4649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3121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1353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3365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3095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17276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9025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69022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194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5833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7403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0411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79771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211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903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67208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870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1022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6393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247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56918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795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96694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260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12223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4450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46850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06463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2812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90742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181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3589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3860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030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15754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53162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108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1298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3931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6957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8990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759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3571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45226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9094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7453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59866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65004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40249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5705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93671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1340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338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3565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9165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68660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72418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96908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46408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3635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06578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98455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61250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10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97186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46162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679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5896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53852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56400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80362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9523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0556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74515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09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5862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2070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2505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33126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23040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70238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26290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80003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1352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81112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008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05503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48937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85294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0154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26615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04570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24492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33460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38108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18562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37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04926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13599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4798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501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27402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2661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11031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5315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0260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10942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6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4270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58009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61286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4798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51896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412320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23609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42852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40707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359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7132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8126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99080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29480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1225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01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2123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40075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94620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919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94167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9114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1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09822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54114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56470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91944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58786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10015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27016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44669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07336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4560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15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50076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48098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411232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05068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5741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7105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68350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92934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7891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917662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9105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48718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77629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608284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572918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24241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0536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3794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00990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96057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72218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0385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63671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6652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96699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26788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891664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8098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708438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355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843361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435889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8501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45572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18722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6567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43031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587238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73545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411319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4471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51991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27116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117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55843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54459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45598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51534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64898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45855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74273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4254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62763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14667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652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69438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29616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85076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26695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012203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817214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40833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89751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502563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265571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367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02854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89229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50071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0659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81940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20136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224873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78035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21489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87943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391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4015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481952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69326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8222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42282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562168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260295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388188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569380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689367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604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799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742507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56835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58136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650467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48089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34145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293548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088061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10818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86757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3453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44109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34827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08485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94427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02282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90875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75994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859229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865973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808286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2222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99478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070933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863881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489719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41449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84700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24010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9845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944911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27809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956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54148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86777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25946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878625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753055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445163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0982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348252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240266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52454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5566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84190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67362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824578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782360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619674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98489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740784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589532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704626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39800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880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9089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583090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22479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92802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695766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63424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780030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877108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319421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60913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16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58196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230959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712226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195616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161599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642657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54327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156845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686429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683188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7178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69943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894227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092256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11678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331265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81687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483482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782813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998378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28753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9980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267385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936162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89959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61367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041424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204599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02012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508596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3869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315031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80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584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302482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030043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755129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441634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141026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478965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141765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73496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071642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53674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776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67664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76780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064739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118664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93158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137466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92458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533013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42029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21376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1934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029686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015383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296080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086608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402919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53057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113586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664127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093752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151083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199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783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682843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42356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0222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6303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861669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479875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82192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057018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245327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5541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65929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75835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324450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48124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336372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703087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252908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988355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226717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610187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837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58611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319860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694265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255545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784287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71290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932349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414714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442580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919183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164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51317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46068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26211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31399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648581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946005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63839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33958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31840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761805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3076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9600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198148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025695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681009"/>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247716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919621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22163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7622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68853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245263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0227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1362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03552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9716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796396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8298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45707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732295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377986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969379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96318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0529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9346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177153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31467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653225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8107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484489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01493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477406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316258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50129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726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9688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20100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343956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816675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527806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424836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461998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407685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327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785228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88027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2072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969544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813652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312982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705986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391926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9703764"/>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846125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355166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91515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A9844E-EEC9-4317-BD5B-43BD5542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974252"/>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36009D-F621-4983-977F-92787DF16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5745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169244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ECF5E-1EAD-47C8-A754-83CBBE3B76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22554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1C4A44-F60F-4789-9325-C54B995542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52243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75AC1A-17F0-48B8-A6DF-9EEC9B17D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803792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68AF1D-7BEC-4098-ABEF-0A217A94B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129510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7D07AB-A07E-45EE-BF8F-5EE04D5ADA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44473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EC23B0-09C5-4A21-BA33-DAF54293E1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575848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2674E5-D482-41B5-97E5-0ACD9BF81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670212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03AF62-40B4-4A51-93B8-0DE4D5C5F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581023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E46280-517C-450C-8B8F-58E375A1E9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363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6173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140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1222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986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1705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4912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789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1495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9227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6512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123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7568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4782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9196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7041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9687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2188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225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2049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027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3680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2495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544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9157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991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20005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2026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7167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6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394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78286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8570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3562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73978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5873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398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7166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2617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5604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7D37E7-FFF4-4637-8FF6-3E49189234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0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35179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DB367D-561D-4599-AA45-161B5F4DE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53001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261B53-31B0-488A-A298-1BE8F9B40C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1825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BD5A2E-7CC7-4D15-94D2-CF89FAA91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6690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DC4DF2-8EF6-4941-BF8B-8C833313EC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322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683AE-5A90-4861-8211-36FE5DCD80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3951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0EE336-C076-4BE2-A885-592529D2AA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034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D4109-219F-4847-9205-493FCF4E9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55391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6609C-6FDD-4799-9E39-E6E32E567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9641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DBEA8D-49C0-4F0A-9A06-418D12BEA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63542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84466-7A38-4489-B01D-5D7F6BF681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723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17836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879064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1324611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196865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25581081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354712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2967880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7602505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5371694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87698748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4520692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58793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6838340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3253355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228150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26161422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1004788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97450625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10472357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70509152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98660141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05928417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2328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0430485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05941637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5442225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0928109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0920837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1515336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4373319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15205619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2907594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6136276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7009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4758049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1871734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68111089"/>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4799686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67103071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2365749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102762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75649447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47EB9A-47E8-459D-BFF1-1FAA9EEBCA2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256832663"/>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2927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951190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68771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3690463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AB1D18-A1C9-451C-979D-5C06C7A0382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833891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6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98.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9.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0.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4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7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8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9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8.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1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ev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4038600"/>
            <a:ext cx="6096000" cy="1661993"/>
          </a:xfrm>
          <a:prstGeom prst="rect">
            <a:avLst/>
          </a:prstGeom>
          <a:noFill/>
        </p:spPr>
        <p:txBody>
          <a:bodyPr wrap="square" rtlCol="0">
            <a:spAutoFit/>
          </a:bodyPr>
          <a:lstStyle/>
          <a:p>
            <a:pPr algn="ctr" fontAlgn="base">
              <a:spcBef>
                <a:spcPct val="0"/>
              </a:spcBef>
              <a:spcAft>
                <a:spcPct val="0"/>
              </a:spcAft>
            </a:pPr>
            <a:r>
              <a:rPr lang="en-US" sz="3400" dirty="0">
                <a:solidFill>
                  <a:srgbClr val="000000"/>
                </a:solidFill>
                <a:latin typeface="Tahoma" pitchFamily="34" charset="0"/>
                <a:cs typeface="Tahoma" pitchFamily="34" charset="0"/>
              </a:rPr>
              <a:t>Revelation 1:1-8</a:t>
            </a:r>
          </a:p>
          <a:p>
            <a:pPr algn="ctr" fontAlgn="base">
              <a:spcBef>
                <a:spcPct val="0"/>
              </a:spcBef>
              <a:spcAft>
                <a:spcPct val="0"/>
              </a:spcAft>
            </a:pPr>
            <a:r>
              <a:rPr lang="en-US" sz="3400" dirty="0">
                <a:solidFill>
                  <a:srgbClr val="000000"/>
                </a:solidFill>
                <a:latin typeface="Tahoma" pitchFamily="34" charset="0"/>
                <a:cs typeface="Tahoma" pitchFamily="34" charset="0"/>
              </a:rPr>
              <a:t>Wednesday, October 31, 2012</a:t>
            </a:r>
          </a:p>
          <a:p>
            <a:pPr algn="ctr" fontAlgn="base">
              <a:spcBef>
                <a:spcPct val="0"/>
              </a:spcBef>
              <a:spcAft>
                <a:spcPct val="0"/>
              </a:spcAft>
            </a:pPr>
            <a:r>
              <a:rPr lang="en-US" sz="3400" dirty="0">
                <a:solidFill>
                  <a:srgbClr val="000000"/>
                </a:solidFill>
                <a:latin typeface="Tahoma" pitchFamily="34" charset="0"/>
                <a:cs typeface="Tahoma" pitchFamily="34" charset="0"/>
              </a:rPr>
              <a:t>Calvary Chapel of El Paso</a:t>
            </a:r>
          </a:p>
        </p:txBody>
      </p:sp>
    </p:spTree>
    <p:extLst>
      <p:ext uri="{BB962C8B-B14F-4D97-AF65-F5344CB8AC3E}">
        <p14:creationId xmlns:p14="http://schemas.microsoft.com/office/powerpoint/2010/main" val="108131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ev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712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8:19-20</a:t>
            </a:r>
            <a:endParaRPr lang="en-US" sz="5400" dirty="0"/>
          </a:p>
        </p:txBody>
      </p:sp>
      <p:sp>
        <p:nvSpPr>
          <p:cNvPr id="105476" name="Rectangle 4"/>
          <p:cNvSpPr>
            <a:spLocks noGrp="1" noChangeArrowheads="1"/>
          </p:cNvSpPr>
          <p:nvPr>
            <p:ph type="body" idx="1"/>
          </p:nvPr>
        </p:nvSpPr>
        <p:spPr/>
        <p:txBody>
          <a:bodyPr/>
          <a:lstStyle/>
          <a:p>
            <a:r>
              <a:rPr lang="en-US" sz="3400" dirty="0" smtClean="0"/>
              <a:t>19 And when they shall say unto you, Seek unto them that have familiar spirits (mediums), and unto wizards that peep, and that mutter (spiritualists and necromancers): should not a people seek unto their God? for the living to the dead?</a:t>
            </a:r>
            <a:endParaRPr lang="en-US" sz="3400" dirty="0"/>
          </a:p>
        </p:txBody>
      </p:sp>
    </p:spTree>
    <p:extLst>
      <p:ext uri="{BB962C8B-B14F-4D97-AF65-F5344CB8AC3E}">
        <p14:creationId xmlns:p14="http://schemas.microsoft.com/office/powerpoint/2010/main" val="2768804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8:19-20</a:t>
            </a:r>
            <a:endParaRPr lang="en-US" sz="5400" dirty="0"/>
          </a:p>
        </p:txBody>
      </p:sp>
      <p:sp>
        <p:nvSpPr>
          <p:cNvPr id="105476" name="Rectangle 4"/>
          <p:cNvSpPr>
            <a:spLocks noGrp="1" noChangeArrowheads="1"/>
          </p:cNvSpPr>
          <p:nvPr>
            <p:ph type="body" idx="1"/>
          </p:nvPr>
        </p:nvSpPr>
        <p:spPr/>
        <p:txBody>
          <a:bodyPr/>
          <a:lstStyle/>
          <a:p>
            <a:r>
              <a:rPr lang="en-US" sz="3400" dirty="0" smtClean="0"/>
              <a:t>20 To the law and to the testimony: if they speak not according to this word, it is because there is no light in them. </a:t>
            </a:r>
            <a:endParaRPr lang="en-US" sz="3400" dirty="0"/>
          </a:p>
        </p:txBody>
      </p:sp>
    </p:spTree>
    <p:extLst>
      <p:ext uri="{BB962C8B-B14F-4D97-AF65-F5344CB8AC3E}">
        <p14:creationId xmlns:p14="http://schemas.microsoft.com/office/powerpoint/2010/main" val="4017022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44:6-8</a:t>
            </a:r>
            <a:endParaRPr lang="en-US" sz="5400" dirty="0"/>
          </a:p>
        </p:txBody>
      </p:sp>
      <p:sp>
        <p:nvSpPr>
          <p:cNvPr id="105476" name="Rectangle 4"/>
          <p:cNvSpPr>
            <a:spLocks noGrp="1" noChangeArrowheads="1"/>
          </p:cNvSpPr>
          <p:nvPr>
            <p:ph type="body" idx="1"/>
          </p:nvPr>
        </p:nvSpPr>
        <p:spPr/>
        <p:txBody>
          <a:bodyPr/>
          <a:lstStyle/>
          <a:p>
            <a:r>
              <a:rPr lang="en-US" sz="3400" dirty="0" smtClean="0"/>
              <a:t>6 Thus </a:t>
            </a:r>
            <a:r>
              <a:rPr lang="en-US" sz="3400" dirty="0" err="1" smtClean="0"/>
              <a:t>saith</a:t>
            </a:r>
            <a:r>
              <a:rPr lang="en-US" sz="3400" dirty="0" smtClean="0"/>
              <a:t> the LORD the King of Israel, and his redeemer the LORD of hosts; I am the first, and I am the last; and beside me there is no God.</a:t>
            </a:r>
            <a:endParaRPr lang="en-US" sz="3400" dirty="0"/>
          </a:p>
        </p:txBody>
      </p:sp>
    </p:spTree>
    <p:extLst>
      <p:ext uri="{BB962C8B-B14F-4D97-AF65-F5344CB8AC3E}">
        <p14:creationId xmlns:p14="http://schemas.microsoft.com/office/powerpoint/2010/main" val="2549828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44:6-8</a:t>
            </a:r>
            <a:endParaRPr lang="en-US" sz="5400" dirty="0"/>
          </a:p>
        </p:txBody>
      </p:sp>
      <p:sp>
        <p:nvSpPr>
          <p:cNvPr id="105476" name="Rectangle 4"/>
          <p:cNvSpPr>
            <a:spLocks noGrp="1" noChangeArrowheads="1"/>
          </p:cNvSpPr>
          <p:nvPr>
            <p:ph type="body" idx="1"/>
          </p:nvPr>
        </p:nvSpPr>
        <p:spPr/>
        <p:txBody>
          <a:bodyPr/>
          <a:lstStyle/>
          <a:p>
            <a:r>
              <a:rPr lang="en-US" sz="3400" dirty="0" smtClean="0"/>
              <a:t>7 And who, as I, shall call, and shall declare it, and set it in order for me, since I appointed the ancient people? and the things that are coming, and shall come, let them </a:t>
            </a:r>
            <a:r>
              <a:rPr lang="en-US" sz="3400" dirty="0" err="1" smtClean="0"/>
              <a:t>shew</a:t>
            </a:r>
            <a:r>
              <a:rPr lang="en-US" sz="3400" dirty="0" smtClean="0"/>
              <a:t> unto them.</a:t>
            </a:r>
            <a:endParaRPr lang="en-US" sz="3400" dirty="0"/>
          </a:p>
        </p:txBody>
      </p:sp>
    </p:spTree>
    <p:extLst>
      <p:ext uri="{BB962C8B-B14F-4D97-AF65-F5344CB8AC3E}">
        <p14:creationId xmlns:p14="http://schemas.microsoft.com/office/powerpoint/2010/main" val="901307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44:6-8</a:t>
            </a:r>
            <a:endParaRPr lang="en-US" sz="5400" dirty="0"/>
          </a:p>
        </p:txBody>
      </p:sp>
      <p:sp>
        <p:nvSpPr>
          <p:cNvPr id="105476" name="Rectangle 4"/>
          <p:cNvSpPr>
            <a:spLocks noGrp="1" noChangeArrowheads="1"/>
          </p:cNvSpPr>
          <p:nvPr>
            <p:ph type="body" idx="1"/>
          </p:nvPr>
        </p:nvSpPr>
        <p:spPr/>
        <p:txBody>
          <a:bodyPr/>
          <a:lstStyle/>
          <a:p>
            <a:r>
              <a:rPr lang="en-US" sz="3400" dirty="0" smtClean="0"/>
              <a:t>8 Fear ye not, neither be afraid: have not I told thee from that time, and have declared it? ye are even my witnesses. Is there a God beside me? yea, there is no God; I know not any. </a:t>
            </a:r>
            <a:endParaRPr lang="en-US" sz="3400" dirty="0"/>
          </a:p>
        </p:txBody>
      </p:sp>
    </p:spTree>
    <p:extLst>
      <p:ext uri="{BB962C8B-B14F-4D97-AF65-F5344CB8AC3E}">
        <p14:creationId xmlns:p14="http://schemas.microsoft.com/office/powerpoint/2010/main" val="421113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45:20-21</a:t>
            </a:r>
            <a:endParaRPr lang="en-US" sz="5400" dirty="0"/>
          </a:p>
        </p:txBody>
      </p:sp>
      <p:sp>
        <p:nvSpPr>
          <p:cNvPr id="105476" name="Rectangle 4"/>
          <p:cNvSpPr>
            <a:spLocks noGrp="1" noChangeArrowheads="1"/>
          </p:cNvSpPr>
          <p:nvPr>
            <p:ph type="body" idx="1"/>
          </p:nvPr>
        </p:nvSpPr>
        <p:spPr/>
        <p:txBody>
          <a:bodyPr/>
          <a:lstStyle/>
          <a:p>
            <a:r>
              <a:rPr lang="en-US" sz="3400" dirty="0" smtClean="0"/>
              <a:t>20 Assemble yourselves and come; draw near together, ye that are escaped of the nations: they have no knowledge that set up the wood of their graven image, and pray unto a god that cannot save.</a:t>
            </a:r>
            <a:endParaRPr lang="en-US" sz="3400" dirty="0"/>
          </a:p>
        </p:txBody>
      </p:sp>
    </p:spTree>
    <p:extLst>
      <p:ext uri="{BB962C8B-B14F-4D97-AF65-F5344CB8AC3E}">
        <p14:creationId xmlns:p14="http://schemas.microsoft.com/office/powerpoint/2010/main" val="31668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45:20-21</a:t>
            </a:r>
            <a:endParaRPr lang="en-US" sz="5400" dirty="0"/>
          </a:p>
        </p:txBody>
      </p:sp>
      <p:sp>
        <p:nvSpPr>
          <p:cNvPr id="105476" name="Rectangle 4"/>
          <p:cNvSpPr>
            <a:spLocks noGrp="1" noChangeArrowheads="1"/>
          </p:cNvSpPr>
          <p:nvPr>
            <p:ph type="body" idx="1"/>
          </p:nvPr>
        </p:nvSpPr>
        <p:spPr/>
        <p:txBody>
          <a:bodyPr/>
          <a:lstStyle/>
          <a:p>
            <a:r>
              <a:rPr lang="en-US" sz="3400" dirty="0" smtClean="0"/>
              <a:t>21 Tell ye, and bring them near; yea, let them take counsel together: who hath declared this from ancient time? who hath told it from that time? have not I the LORD? and there is no God else beside me; a just God and a </a:t>
            </a:r>
            <a:r>
              <a:rPr lang="en-US" sz="3400" dirty="0" err="1" smtClean="0"/>
              <a:t>Saviour</a:t>
            </a:r>
            <a:r>
              <a:rPr lang="en-US" sz="3400" dirty="0" smtClean="0"/>
              <a:t>; there is none beside me. </a:t>
            </a:r>
            <a:endParaRPr lang="en-US" sz="3400" dirty="0"/>
          </a:p>
        </p:txBody>
      </p:sp>
    </p:spTree>
    <p:extLst>
      <p:ext uri="{BB962C8B-B14F-4D97-AF65-F5344CB8AC3E}">
        <p14:creationId xmlns:p14="http://schemas.microsoft.com/office/powerpoint/2010/main" val="3546847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46:9-10</a:t>
            </a:r>
            <a:endParaRPr lang="en-US" sz="5400" dirty="0"/>
          </a:p>
        </p:txBody>
      </p:sp>
      <p:sp>
        <p:nvSpPr>
          <p:cNvPr id="105476" name="Rectangle 4"/>
          <p:cNvSpPr>
            <a:spLocks noGrp="1" noChangeArrowheads="1"/>
          </p:cNvSpPr>
          <p:nvPr>
            <p:ph type="body" idx="1"/>
          </p:nvPr>
        </p:nvSpPr>
        <p:spPr/>
        <p:txBody>
          <a:bodyPr/>
          <a:lstStyle/>
          <a:p>
            <a:r>
              <a:rPr lang="en-US" sz="3400" dirty="0" smtClean="0"/>
              <a:t>9 Remember the former things of old: for I am God, and there is none else; I am God, and there is none like me,</a:t>
            </a:r>
            <a:endParaRPr lang="en-US" sz="3400" dirty="0"/>
          </a:p>
        </p:txBody>
      </p:sp>
    </p:spTree>
    <p:extLst>
      <p:ext uri="{BB962C8B-B14F-4D97-AF65-F5344CB8AC3E}">
        <p14:creationId xmlns:p14="http://schemas.microsoft.com/office/powerpoint/2010/main" val="160440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46:9-10</a:t>
            </a:r>
            <a:endParaRPr lang="en-US" sz="5400" dirty="0"/>
          </a:p>
        </p:txBody>
      </p:sp>
      <p:sp>
        <p:nvSpPr>
          <p:cNvPr id="105476" name="Rectangle 4"/>
          <p:cNvSpPr>
            <a:spLocks noGrp="1" noChangeArrowheads="1"/>
          </p:cNvSpPr>
          <p:nvPr>
            <p:ph type="body" idx="1"/>
          </p:nvPr>
        </p:nvSpPr>
        <p:spPr/>
        <p:txBody>
          <a:bodyPr/>
          <a:lstStyle/>
          <a:p>
            <a:r>
              <a:rPr lang="en-US" sz="3400" dirty="0" smtClean="0"/>
              <a:t>10 Declaring the end from the beginning, and from ancient times the things that are not yet done, saying, My counsel shall stand, and I will do all my pleasure:</a:t>
            </a:r>
            <a:endParaRPr lang="en-US" sz="3400" dirty="0"/>
          </a:p>
        </p:txBody>
      </p:sp>
    </p:spTree>
    <p:extLst>
      <p:ext uri="{BB962C8B-B14F-4D97-AF65-F5344CB8AC3E}">
        <p14:creationId xmlns:p14="http://schemas.microsoft.com/office/powerpoint/2010/main" val="428731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400" b="1" dirty="0" smtClean="0"/>
              <a:t>Revelation 1:1 (KJV) </a:t>
            </a:r>
            <a:r>
              <a:rPr lang="en-US" sz="3400" dirty="0" smtClean="0"/>
              <a:t/>
            </a:r>
            <a:br>
              <a:rPr lang="en-US" sz="3400" dirty="0" smtClean="0"/>
            </a:br>
            <a:r>
              <a:rPr lang="en-US" sz="3400" baseline="30000" dirty="0" smtClean="0"/>
              <a:t>1 </a:t>
            </a:r>
            <a:r>
              <a:rPr lang="en-US" sz="3400" dirty="0" smtClean="0"/>
              <a:t>The Revelation of Jesus Christ, which God gave unto him, to </a:t>
            </a:r>
            <a:r>
              <a:rPr lang="en-US" sz="3400" dirty="0" err="1" smtClean="0"/>
              <a:t>shew</a:t>
            </a:r>
            <a:r>
              <a:rPr lang="en-US" sz="3400" dirty="0" smtClean="0"/>
              <a:t> unto his servants things which must shortly come to pass; and he sent and signified </a:t>
            </a:r>
            <a:r>
              <a:rPr lang="en-US" sz="3400" i="1" dirty="0" smtClean="0"/>
              <a:t>it</a:t>
            </a:r>
            <a:r>
              <a:rPr lang="en-US" sz="3400" dirty="0" smtClean="0"/>
              <a:t> by his angel unto his servant John: </a:t>
            </a:r>
            <a:br>
              <a:rPr lang="en-US" sz="3400" dirty="0" smtClean="0"/>
            </a:br>
            <a:r>
              <a:rPr lang="en-US" sz="3400" dirty="0" smtClean="0"/>
              <a:t/>
            </a:r>
            <a:br>
              <a:rPr lang="en-US" sz="3400" dirty="0" smtClean="0"/>
            </a:br>
            <a:endParaRPr lang="en-US" sz="3400" dirty="0" smtClean="0"/>
          </a:p>
          <a:p>
            <a:endParaRPr lang="en-US" dirty="0"/>
          </a:p>
        </p:txBody>
      </p:sp>
    </p:spTree>
    <p:extLst>
      <p:ext uri="{BB962C8B-B14F-4D97-AF65-F5344CB8AC3E}">
        <p14:creationId xmlns:p14="http://schemas.microsoft.com/office/powerpoint/2010/main" val="1735389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ev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067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1:1</a:t>
            </a:r>
            <a:endParaRPr lang="en-US" sz="5400" dirty="0"/>
          </a:p>
        </p:txBody>
      </p:sp>
      <p:sp>
        <p:nvSpPr>
          <p:cNvPr id="105476" name="Rectangle 4"/>
          <p:cNvSpPr>
            <a:spLocks noGrp="1" noChangeArrowheads="1"/>
          </p:cNvSpPr>
          <p:nvPr>
            <p:ph type="body" idx="1"/>
          </p:nvPr>
        </p:nvSpPr>
        <p:spPr/>
        <p:txBody>
          <a:bodyPr/>
          <a:lstStyle/>
          <a:p>
            <a:r>
              <a:rPr lang="en-US" sz="3400" dirty="0" smtClean="0"/>
              <a:t>1 The Revelation of Jesus Christ, which God gave unto him, to </a:t>
            </a:r>
            <a:r>
              <a:rPr lang="en-US" sz="3400" dirty="0" err="1" smtClean="0"/>
              <a:t>shew</a:t>
            </a:r>
            <a:r>
              <a:rPr lang="en-US" sz="3400" dirty="0" smtClean="0"/>
              <a:t> unto his servants things which must shortly come to pass; and he sent and signified it by his angel unto his servant John:</a:t>
            </a:r>
            <a:endParaRPr lang="en-US" sz="3400" dirty="0"/>
          </a:p>
        </p:txBody>
      </p:sp>
    </p:spTree>
    <p:extLst>
      <p:ext uri="{BB962C8B-B14F-4D97-AF65-F5344CB8AC3E}">
        <p14:creationId xmlns:p14="http://schemas.microsoft.com/office/powerpoint/2010/main" val="1683266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oo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64535"/>
            <a:ext cx="8077200" cy="5078313"/>
          </a:xfrm>
          <a:prstGeom prst="rect">
            <a:avLst/>
          </a:prstGeom>
          <a:noFill/>
        </p:spPr>
        <p:txBody>
          <a:bodyPr wrap="square" rtlCol="0">
            <a:spAutoFit/>
          </a:bodyPr>
          <a:lstStyle/>
          <a:p>
            <a:pPr algn="just" fontAlgn="base">
              <a:spcBef>
                <a:spcPct val="0"/>
              </a:spcBef>
              <a:spcAft>
                <a:spcPct val="0"/>
              </a:spcAft>
            </a:pPr>
            <a:r>
              <a:rPr lang="en-US" sz="3600" dirty="0" smtClean="0">
                <a:solidFill>
                  <a:srgbClr val="000000"/>
                </a:solidFill>
              </a:rPr>
              <a:t>‘</a:t>
            </a:r>
            <a:r>
              <a:rPr lang="en-US" sz="3600" dirty="0" err="1" smtClean="0">
                <a:solidFill>
                  <a:srgbClr val="000000"/>
                </a:solidFill>
              </a:rPr>
              <a:t>apokalupsis</a:t>
            </a:r>
            <a:r>
              <a:rPr lang="en-US" sz="3600" dirty="0" smtClean="0">
                <a:solidFill>
                  <a:srgbClr val="000000"/>
                </a:solidFill>
              </a:rPr>
              <a:t>’, which means ‘a revealing, a disclosing, or an unveiling.’ It is an unveiling of truth about and concerning Jesus Christ Himself; it is a disclosing of future events, specifically the Second Coming of Christ; and it is a revealing that comes from God Himself, given to His Son, to be presented to all His church through the Apostle John!</a:t>
            </a:r>
          </a:p>
        </p:txBody>
      </p:sp>
    </p:spTree>
    <p:extLst>
      <p:ext uri="{BB962C8B-B14F-4D97-AF65-F5344CB8AC3E}">
        <p14:creationId xmlns:p14="http://schemas.microsoft.com/office/powerpoint/2010/main" val="306155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Daniel 2:28-29</a:t>
            </a:r>
            <a:endParaRPr lang="en-US" sz="5400" dirty="0"/>
          </a:p>
        </p:txBody>
      </p:sp>
      <p:sp>
        <p:nvSpPr>
          <p:cNvPr id="105476" name="Rectangle 4"/>
          <p:cNvSpPr>
            <a:spLocks noGrp="1" noChangeArrowheads="1"/>
          </p:cNvSpPr>
          <p:nvPr>
            <p:ph type="body" idx="1"/>
          </p:nvPr>
        </p:nvSpPr>
        <p:spPr/>
        <p:txBody>
          <a:bodyPr/>
          <a:lstStyle/>
          <a:p>
            <a:r>
              <a:rPr lang="en-US" sz="3400" dirty="0" smtClean="0"/>
              <a:t>28 But there is a God in heaven that </a:t>
            </a:r>
            <a:r>
              <a:rPr lang="en-US" sz="3400" dirty="0" err="1" smtClean="0"/>
              <a:t>revealeth</a:t>
            </a:r>
            <a:r>
              <a:rPr lang="en-US" sz="3400" dirty="0" smtClean="0"/>
              <a:t> secrets, and </a:t>
            </a:r>
            <a:r>
              <a:rPr lang="en-US" sz="3400" dirty="0" err="1" smtClean="0"/>
              <a:t>maketh</a:t>
            </a:r>
            <a:r>
              <a:rPr lang="en-US" sz="3400" dirty="0" smtClean="0"/>
              <a:t> known to the king Nebuchadnezzar what shall be in the latter days. Thy dream, and the visions of thy head upon thy bed, are these;</a:t>
            </a:r>
            <a:endParaRPr lang="en-US" sz="3400" dirty="0"/>
          </a:p>
        </p:txBody>
      </p:sp>
    </p:spTree>
    <p:extLst>
      <p:ext uri="{BB962C8B-B14F-4D97-AF65-F5344CB8AC3E}">
        <p14:creationId xmlns:p14="http://schemas.microsoft.com/office/powerpoint/2010/main" val="692486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Daniel 2:28-29</a:t>
            </a:r>
            <a:endParaRPr lang="en-US" sz="5400" dirty="0"/>
          </a:p>
        </p:txBody>
      </p:sp>
      <p:sp>
        <p:nvSpPr>
          <p:cNvPr id="105476" name="Rectangle 4"/>
          <p:cNvSpPr>
            <a:spLocks noGrp="1" noChangeArrowheads="1"/>
          </p:cNvSpPr>
          <p:nvPr>
            <p:ph type="body" idx="1"/>
          </p:nvPr>
        </p:nvSpPr>
        <p:spPr/>
        <p:txBody>
          <a:bodyPr/>
          <a:lstStyle/>
          <a:p>
            <a:r>
              <a:rPr lang="en-US" sz="3400" dirty="0" smtClean="0"/>
              <a:t>29 As for thee, O king, thy thoughts came into thy mind upon thy bed, what should come to pass hereafter: and he that </a:t>
            </a:r>
            <a:r>
              <a:rPr lang="en-US" sz="3400" dirty="0" err="1" smtClean="0"/>
              <a:t>revealeth</a:t>
            </a:r>
            <a:r>
              <a:rPr lang="en-US" sz="3400" dirty="0" smtClean="0"/>
              <a:t> secrets </a:t>
            </a:r>
            <a:r>
              <a:rPr lang="en-US" sz="3400" dirty="0" err="1" smtClean="0"/>
              <a:t>maketh</a:t>
            </a:r>
            <a:r>
              <a:rPr lang="en-US" sz="3400" dirty="0" smtClean="0"/>
              <a:t> known to thee what shall come to pass. </a:t>
            </a:r>
            <a:endParaRPr lang="en-US" sz="3400" dirty="0"/>
          </a:p>
        </p:txBody>
      </p:sp>
    </p:spTree>
    <p:extLst>
      <p:ext uri="{BB962C8B-B14F-4D97-AF65-F5344CB8AC3E}">
        <p14:creationId xmlns:p14="http://schemas.microsoft.com/office/powerpoint/2010/main" val="139081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Joel 2:28</a:t>
            </a:r>
            <a:endParaRPr lang="en-US" sz="5400" dirty="0"/>
          </a:p>
        </p:txBody>
      </p:sp>
      <p:sp>
        <p:nvSpPr>
          <p:cNvPr id="105476" name="Rectangle 4"/>
          <p:cNvSpPr>
            <a:spLocks noGrp="1" noChangeArrowheads="1"/>
          </p:cNvSpPr>
          <p:nvPr>
            <p:ph type="body" idx="1"/>
          </p:nvPr>
        </p:nvSpPr>
        <p:spPr/>
        <p:txBody>
          <a:bodyPr/>
          <a:lstStyle/>
          <a:p>
            <a:r>
              <a:rPr lang="en-US" sz="3400" dirty="0" smtClean="0"/>
              <a:t>28 And it shall come to pass afterward, that I will pour out my spirit upon all flesh; and your sons and your daughters shall prophesy, your old men shall dream dreams, your young men shall see visions: </a:t>
            </a:r>
            <a:endParaRPr lang="en-US" sz="3400" dirty="0"/>
          </a:p>
        </p:txBody>
      </p:sp>
    </p:spTree>
    <p:extLst>
      <p:ext uri="{BB962C8B-B14F-4D97-AF65-F5344CB8AC3E}">
        <p14:creationId xmlns:p14="http://schemas.microsoft.com/office/powerpoint/2010/main" val="1239128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Joel 2:32</a:t>
            </a:r>
            <a:endParaRPr lang="en-US" sz="5400" dirty="0"/>
          </a:p>
        </p:txBody>
      </p:sp>
      <p:sp>
        <p:nvSpPr>
          <p:cNvPr id="105476" name="Rectangle 4"/>
          <p:cNvSpPr>
            <a:spLocks noGrp="1" noChangeArrowheads="1"/>
          </p:cNvSpPr>
          <p:nvPr>
            <p:ph type="body" idx="1"/>
          </p:nvPr>
        </p:nvSpPr>
        <p:spPr/>
        <p:txBody>
          <a:bodyPr/>
          <a:lstStyle/>
          <a:p>
            <a:r>
              <a:rPr lang="en-US" sz="3400" dirty="0" smtClean="0"/>
              <a:t>32 And it shall come to pass, that whosoever shall call on the name of the LORD shall be delivered: for in mount Zion and in Jerusalem shall be deliverance, as the LORD hath said, and in the remnant whom the LORD shall call. </a:t>
            </a:r>
            <a:endParaRPr lang="en-US" sz="3400" dirty="0"/>
          </a:p>
        </p:txBody>
      </p:sp>
    </p:spTree>
    <p:extLst>
      <p:ext uri="{BB962C8B-B14F-4D97-AF65-F5344CB8AC3E}">
        <p14:creationId xmlns:p14="http://schemas.microsoft.com/office/powerpoint/2010/main" val="1053360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Matthew 24:6-8</a:t>
            </a:r>
            <a:endParaRPr lang="en-US" sz="5400" dirty="0"/>
          </a:p>
        </p:txBody>
      </p:sp>
      <p:sp>
        <p:nvSpPr>
          <p:cNvPr id="105476" name="Rectangle 4"/>
          <p:cNvSpPr>
            <a:spLocks noGrp="1" noChangeArrowheads="1"/>
          </p:cNvSpPr>
          <p:nvPr>
            <p:ph type="body" idx="1"/>
          </p:nvPr>
        </p:nvSpPr>
        <p:spPr/>
        <p:txBody>
          <a:bodyPr/>
          <a:lstStyle/>
          <a:p>
            <a:r>
              <a:rPr lang="en-US" sz="3400" dirty="0" smtClean="0"/>
              <a:t>6 And ye shall hear of wars and </a:t>
            </a:r>
            <a:r>
              <a:rPr lang="en-US" sz="3400" dirty="0" err="1" smtClean="0"/>
              <a:t>rumours</a:t>
            </a:r>
            <a:r>
              <a:rPr lang="en-US" sz="3400" dirty="0" smtClean="0"/>
              <a:t> of wars: see that ye be not troubled: for all these things must come to pass, but the end is not yet.</a:t>
            </a:r>
            <a:endParaRPr lang="en-US" sz="3400" dirty="0"/>
          </a:p>
        </p:txBody>
      </p:sp>
    </p:spTree>
    <p:extLst>
      <p:ext uri="{BB962C8B-B14F-4D97-AF65-F5344CB8AC3E}">
        <p14:creationId xmlns:p14="http://schemas.microsoft.com/office/powerpoint/2010/main" val="3327062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Matthew 24:6-8</a:t>
            </a:r>
            <a:endParaRPr lang="en-US" sz="5400" dirty="0"/>
          </a:p>
        </p:txBody>
      </p:sp>
      <p:sp>
        <p:nvSpPr>
          <p:cNvPr id="105476" name="Rectangle 4"/>
          <p:cNvSpPr>
            <a:spLocks noGrp="1" noChangeArrowheads="1"/>
          </p:cNvSpPr>
          <p:nvPr>
            <p:ph type="body" idx="1"/>
          </p:nvPr>
        </p:nvSpPr>
        <p:spPr/>
        <p:txBody>
          <a:bodyPr/>
          <a:lstStyle/>
          <a:p>
            <a:r>
              <a:rPr lang="en-US" sz="3400" dirty="0" smtClean="0"/>
              <a:t>7 For nation shall rise against nation, and kingdom against kingdom: and there shall be famines, and pestilences, and earthquakes, in divers places.</a:t>
            </a:r>
            <a:endParaRPr lang="en-US" sz="3400" dirty="0"/>
          </a:p>
        </p:txBody>
      </p:sp>
    </p:spTree>
    <p:extLst>
      <p:ext uri="{BB962C8B-B14F-4D97-AF65-F5344CB8AC3E}">
        <p14:creationId xmlns:p14="http://schemas.microsoft.com/office/powerpoint/2010/main" val="330950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Matthew 24:6-8</a:t>
            </a:r>
            <a:endParaRPr lang="en-US" sz="5400" dirty="0"/>
          </a:p>
        </p:txBody>
      </p:sp>
      <p:sp>
        <p:nvSpPr>
          <p:cNvPr id="105476" name="Rectangle 4"/>
          <p:cNvSpPr>
            <a:spLocks noGrp="1" noChangeArrowheads="1"/>
          </p:cNvSpPr>
          <p:nvPr>
            <p:ph type="body" idx="1"/>
          </p:nvPr>
        </p:nvSpPr>
        <p:spPr/>
        <p:txBody>
          <a:bodyPr/>
          <a:lstStyle/>
          <a:p>
            <a:r>
              <a:rPr lang="en-US" sz="3400" dirty="0" smtClean="0"/>
              <a:t>8 All these are the beginning of sorrows. </a:t>
            </a:r>
            <a:endParaRPr lang="en-US" sz="3400" dirty="0"/>
          </a:p>
        </p:txBody>
      </p:sp>
    </p:spTree>
    <p:extLst>
      <p:ext uri="{BB962C8B-B14F-4D97-AF65-F5344CB8AC3E}">
        <p14:creationId xmlns:p14="http://schemas.microsoft.com/office/powerpoint/2010/main" val="2012320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600" b="1" dirty="0" smtClean="0"/>
              <a:t>Revelation 1:2 (KJV) </a:t>
            </a:r>
          </a:p>
          <a:p>
            <a:r>
              <a:rPr lang="en-US" sz="3600" dirty="0" smtClean="0"/>
              <a:t>2 Who bare record of the word of God, and of the testimony of Jesus Christ, and of all things that he saw. </a:t>
            </a:r>
            <a:br>
              <a:rPr lang="en-US" sz="3600" dirty="0" smtClean="0"/>
            </a:br>
            <a:endParaRPr lang="en-US" sz="3600" dirty="0" smtClean="0"/>
          </a:p>
          <a:p>
            <a:endParaRPr lang="en-US" dirty="0"/>
          </a:p>
        </p:txBody>
      </p:sp>
    </p:spTree>
    <p:extLst>
      <p:ext uri="{BB962C8B-B14F-4D97-AF65-F5344CB8AC3E}">
        <p14:creationId xmlns:p14="http://schemas.microsoft.com/office/powerpoint/2010/main" val="2078469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1:1</a:t>
            </a:r>
            <a:endParaRPr lang="en-US" sz="5400" dirty="0"/>
          </a:p>
        </p:txBody>
      </p:sp>
      <p:sp>
        <p:nvSpPr>
          <p:cNvPr id="105476" name="Rectangle 4"/>
          <p:cNvSpPr>
            <a:spLocks noGrp="1" noChangeArrowheads="1"/>
          </p:cNvSpPr>
          <p:nvPr>
            <p:ph type="body" idx="1"/>
          </p:nvPr>
        </p:nvSpPr>
        <p:spPr/>
        <p:txBody>
          <a:bodyPr/>
          <a:lstStyle/>
          <a:p>
            <a:r>
              <a:rPr lang="en-US" sz="3400" dirty="0" smtClean="0"/>
              <a:t>1 The Revelation of Jesus Christ, which God gave unto him, to </a:t>
            </a:r>
            <a:r>
              <a:rPr lang="en-US" sz="3400" dirty="0" err="1" smtClean="0"/>
              <a:t>shew</a:t>
            </a:r>
            <a:r>
              <a:rPr lang="en-US" sz="3400" dirty="0" smtClean="0"/>
              <a:t> unto his servants things which must shortly come to pass; and he sent and </a:t>
            </a:r>
            <a:r>
              <a:rPr lang="en-US" sz="3400" b="1" i="1" u="sng" dirty="0" smtClean="0"/>
              <a:t>signified</a:t>
            </a:r>
            <a:r>
              <a:rPr lang="en-US" sz="3400" dirty="0" smtClean="0"/>
              <a:t> it by his angel unto his servant John:</a:t>
            </a:r>
            <a:endParaRPr lang="en-US" sz="3400" dirty="0"/>
          </a:p>
        </p:txBody>
      </p:sp>
    </p:spTree>
    <p:extLst>
      <p:ext uri="{BB962C8B-B14F-4D97-AF65-F5344CB8AC3E}">
        <p14:creationId xmlns:p14="http://schemas.microsoft.com/office/powerpoint/2010/main" val="2859162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12:1</a:t>
            </a:r>
            <a:endParaRPr lang="en-US" sz="5400" dirty="0"/>
          </a:p>
        </p:txBody>
      </p:sp>
      <p:sp>
        <p:nvSpPr>
          <p:cNvPr id="105476" name="Rectangle 4"/>
          <p:cNvSpPr>
            <a:spLocks noGrp="1" noChangeArrowheads="1"/>
          </p:cNvSpPr>
          <p:nvPr>
            <p:ph type="body" idx="1"/>
          </p:nvPr>
        </p:nvSpPr>
        <p:spPr/>
        <p:txBody>
          <a:bodyPr/>
          <a:lstStyle/>
          <a:p>
            <a:r>
              <a:rPr lang="en-US" sz="3400" dirty="0" smtClean="0"/>
              <a:t>1 And there appeared a great wonder </a:t>
            </a:r>
            <a:r>
              <a:rPr lang="en-US" sz="3400" b="1" i="1" dirty="0" smtClean="0"/>
              <a:t>(sign: </a:t>
            </a:r>
            <a:r>
              <a:rPr lang="en-US" sz="3400" b="1" i="1" dirty="0" err="1" smtClean="0"/>
              <a:t>semeion</a:t>
            </a:r>
            <a:r>
              <a:rPr lang="en-US" sz="3400" b="1" i="1" dirty="0" smtClean="0"/>
              <a:t>) </a:t>
            </a:r>
            <a:r>
              <a:rPr lang="en-US" sz="3400" dirty="0" smtClean="0"/>
              <a:t>in heaven; a woman clothed with the sun, and the moon under her feet, and upon her head a crown of twelve stars: </a:t>
            </a:r>
            <a:endParaRPr lang="en-US" sz="3400" dirty="0"/>
          </a:p>
        </p:txBody>
      </p:sp>
    </p:spTree>
    <p:extLst>
      <p:ext uri="{BB962C8B-B14F-4D97-AF65-F5344CB8AC3E}">
        <p14:creationId xmlns:p14="http://schemas.microsoft.com/office/powerpoint/2010/main" val="127934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ev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65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1:2</a:t>
            </a:r>
            <a:endParaRPr lang="en-US" sz="5400" dirty="0"/>
          </a:p>
        </p:txBody>
      </p:sp>
      <p:sp>
        <p:nvSpPr>
          <p:cNvPr id="105476" name="Rectangle 4"/>
          <p:cNvSpPr>
            <a:spLocks noGrp="1" noChangeArrowheads="1"/>
          </p:cNvSpPr>
          <p:nvPr>
            <p:ph type="body" idx="1"/>
          </p:nvPr>
        </p:nvSpPr>
        <p:spPr/>
        <p:txBody>
          <a:bodyPr/>
          <a:lstStyle/>
          <a:p>
            <a:r>
              <a:rPr lang="en-US" sz="3400" dirty="0" smtClean="0"/>
              <a:t>2 Who bare record of the word of God, and of the testimony of Jesus Christ, and of all things that he saw. </a:t>
            </a:r>
            <a:endParaRPr lang="en-US" sz="3400" dirty="0"/>
          </a:p>
        </p:txBody>
      </p:sp>
    </p:spTree>
    <p:extLst>
      <p:ext uri="{BB962C8B-B14F-4D97-AF65-F5344CB8AC3E}">
        <p14:creationId xmlns:p14="http://schemas.microsoft.com/office/powerpoint/2010/main" val="448832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1:3</a:t>
            </a:r>
            <a:endParaRPr lang="en-US" sz="5400" dirty="0"/>
          </a:p>
        </p:txBody>
      </p:sp>
      <p:sp>
        <p:nvSpPr>
          <p:cNvPr id="105476" name="Rectangle 4"/>
          <p:cNvSpPr>
            <a:spLocks noGrp="1" noChangeArrowheads="1"/>
          </p:cNvSpPr>
          <p:nvPr>
            <p:ph type="body" idx="1"/>
          </p:nvPr>
        </p:nvSpPr>
        <p:spPr/>
        <p:txBody>
          <a:bodyPr/>
          <a:lstStyle/>
          <a:p>
            <a:r>
              <a:rPr lang="en-US" sz="3400" dirty="0" smtClean="0"/>
              <a:t>3 Blessed is he that </a:t>
            </a:r>
            <a:r>
              <a:rPr lang="en-US" sz="3400" dirty="0" err="1" smtClean="0"/>
              <a:t>readeth</a:t>
            </a:r>
            <a:r>
              <a:rPr lang="en-US" sz="3400" dirty="0" smtClean="0"/>
              <a:t>, and they that hear the words of this prophecy, and keep those things which are written therein: for the time is at hand. </a:t>
            </a:r>
            <a:endParaRPr lang="en-US" sz="3400" dirty="0"/>
          </a:p>
        </p:txBody>
      </p:sp>
    </p:spTree>
    <p:extLst>
      <p:ext uri="{BB962C8B-B14F-4D97-AF65-F5344CB8AC3E}">
        <p14:creationId xmlns:p14="http://schemas.microsoft.com/office/powerpoint/2010/main" val="118994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ev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709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Titus 2:11-14</a:t>
            </a:r>
            <a:endParaRPr lang="en-US" sz="5400" dirty="0"/>
          </a:p>
        </p:txBody>
      </p:sp>
      <p:sp>
        <p:nvSpPr>
          <p:cNvPr id="105476" name="Rectangle 4"/>
          <p:cNvSpPr>
            <a:spLocks noGrp="1" noChangeArrowheads="1"/>
          </p:cNvSpPr>
          <p:nvPr>
            <p:ph type="body" idx="1"/>
          </p:nvPr>
        </p:nvSpPr>
        <p:spPr/>
        <p:txBody>
          <a:bodyPr/>
          <a:lstStyle/>
          <a:p>
            <a:r>
              <a:rPr lang="en-US" sz="3400" dirty="0" smtClean="0"/>
              <a:t>11 For the grace of God that </a:t>
            </a:r>
            <a:r>
              <a:rPr lang="en-US" sz="3400" dirty="0" err="1" smtClean="0"/>
              <a:t>bringeth</a:t>
            </a:r>
            <a:r>
              <a:rPr lang="en-US" sz="3400" dirty="0" smtClean="0"/>
              <a:t> salvation hath appeared to all men,</a:t>
            </a:r>
            <a:endParaRPr lang="en-US" sz="3400" dirty="0"/>
          </a:p>
        </p:txBody>
      </p:sp>
    </p:spTree>
    <p:extLst>
      <p:ext uri="{BB962C8B-B14F-4D97-AF65-F5344CB8AC3E}">
        <p14:creationId xmlns:p14="http://schemas.microsoft.com/office/powerpoint/2010/main" val="1801522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Titus 2:11-14</a:t>
            </a:r>
            <a:endParaRPr lang="en-US" sz="5400" dirty="0"/>
          </a:p>
        </p:txBody>
      </p:sp>
      <p:sp>
        <p:nvSpPr>
          <p:cNvPr id="105476" name="Rectangle 4"/>
          <p:cNvSpPr>
            <a:spLocks noGrp="1" noChangeArrowheads="1"/>
          </p:cNvSpPr>
          <p:nvPr>
            <p:ph type="body" idx="1"/>
          </p:nvPr>
        </p:nvSpPr>
        <p:spPr/>
        <p:txBody>
          <a:bodyPr/>
          <a:lstStyle/>
          <a:p>
            <a:r>
              <a:rPr lang="en-US" sz="3400" dirty="0" smtClean="0"/>
              <a:t>12 Teaching us that, denying ungodliness and worldly lusts, we should live soberly, righteously, and godly, in this present world;</a:t>
            </a:r>
            <a:endParaRPr lang="en-US" sz="3400" dirty="0"/>
          </a:p>
        </p:txBody>
      </p:sp>
    </p:spTree>
    <p:extLst>
      <p:ext uri="{BB962C8B-B14F-4D97-AF65-F5344CB8AC3E}">
        <p14:creationId xmlns:p14="http://schemas.microsoft.com/office/powerpoint/2010/main" val="2482674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Titus 2:11-14</a:t>
            </a:r>
            <a:endParaRPr lang="en-US" sz="5400" dirty="0"/>
          </a:p>
        </p:txBody>
      </p:sp>
      <p:sp>
        <p:nvSpPr>
          <p:cNvPr id="105476" name="Rectangle 4"/>
          <p:cNvSpPr>
            <a:spLocks noGrp="1" noChangeArrowheads="1"/>
          </p:cNvSpPr>
          <p:nvPr>
            <p:ph type="body" idx="1"/>
          </p:nvPr>
        </p:nvSpPr>
        <p:spPr/>
        <p:txBody>
          <a:bodyPr/>
          <a:lstStyle/>
          <a:p>
            <a:r>
              <a:rPr lang="en-US" sz="3400" dirty="0" smtClean="0"/>
              <a:t>13 Looking for that blessed hope, and the glorious appearing of the great God and our </a:t>
            </a:r>
            <a:r>
              <a:rPr lang="en-US" sz="3400" dirty="0" err="1" smtClean="0"/>
              <a:t>Saviour</a:t>
            </a:r>
            <a:r>
              <a:rPr lang="en-US" sz="3400" dirty="0" smtClean="0"/>
              <a:t> Jesus Christ;</a:t>
            </a:r>
            <a:endParaRPr lang="en-US" sz="3400" dirty="0"/>
          </a:p>
        </p:txBody>
      </p:sp>
    </p:spTree>
    <p:extLst>
      <p:ext uri="{BB962C8B-B14F-4D97-AF65-F5344CB8AC3E}">
        <p14:creationId xmlns:p14="http://schemas.microsoft.com/office/powerpoint/2010/main" val="3875942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Titus 2:11-14</a:t>
            </a:r>
            <a:endParaRPr lang="en-US" sz="5400" dirty="0"/>
          </a:p>
        </p:txBody>
      </p:sp>
      <p:sp>
        <p:nvSpPr>
          <p:cNvPr id="105476" name="Rectangle 4"/>
          <p:cNvSpPr>
            <a:spLocks noGrp="1" noChangeArrowheads="1"/>
          </p:cNvSpPr>
          <p:nvPr>
            <p:ph type="body" idx="1"/>
          </p:nvPr>
        </p:nvSpPr>
        <p:spPr/>
        <p:txBody>
          <a:bodyPr/>
          <a:lstStyle/>
          <a:p>
            <a:r>
              <a:rPr lang="en-US" sz="3400" dirty="0" smtClean="0"/>
              <a:t>14 Who gave himself for us, that he might redeem us from all iniquity, and purify unto himself a peculiar people, zealous of good works. </a:t>
            </a:r>
            <a:endParaRPr lang="en-US" sz="3400" dirty="0"/>
          </a:p>
        </p:txBody>
      </p:sp>
    </p:spTree>
    <p:extLst>
      <p:ext uri="{BB962C8B-B14F-4D97-AF65-F5344CB8AC3E}">
        <p14:creationId xmlns:p14="http://schemas.microsoft.com/office/powerpoint/2010/main" val="139550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400" b="1" dirty="0" smtClean="0"/>
              <a:t>Revelation 1:3 (KJV) </a:t>
            </a:r>
            <a:r>
              <a:rPr lang="en-US" sz="3400" dirty="0" smtClean="0"/>
              <a:t/>
            </a:r>
            <a:br>
              <a:rPr lang="en-US" sz="3400" dirty="0" smtClean="0"/>
            </a:br>
            <a:r>
              <a:rPr lang="en-US" sz="3400" baseline="30000" dirty="0" smtClean="0"/>
              <a:t>3 </a:t>
            </a:r>
            <a:r>
              <a:rPr lang="en-US" sz="3400" dirty="0" smtClean="0"/>
              <a:t>Blessed </a:t>
            </a:r>
            <a:r>
              <a:rPr lang="en-US" sz="3400" i="1" dirty="0" smtClean="0"/>
              <a:t>is</a:t>
            </a:r>
            <a:r>
              <a:rPr lang="en-US" sz="3400" dirty="0" smtClean="0"/>
              <a:t> he that </a:t>
            </a:r>
            <a:r>
              <a:rPr lang="en-US" sz="3400" dirty="0" err="1" smtClean="0"/>
              <a:t>readeth</a:t>
            </a:r>
            <a:r>
              <a:rPr lang="en-US" sz="3400" dirty="0" smtClean="0"/>
              <a:t>, and they that hear the words of this prophecy, and keep those things which are written therein: for the time </a:t>
            </a:r>
            <a:r>
              <a:rPr lang="en-US" sz="3400" i="1" dirty="0" smtClean="0"/>
              <a:t>is</a:t>
            </a:r>
            <a:r>
              <a:rPr lang="en-US" sz="3400" dirty="0" smtClean="0"/>
              <a:t> at hand. </a:t>
            </a:r>
            <a:br>
              <a:rPr lang="en-US" sz="3400" dirty="0" smtClean="0"/>
            </a:br>
            <a:r>
              <a:rPr lang="en-US" sz="3400" dirty="0" smtClean="0"/>
              <a:t/>
            </a:r>
            <a:br>
              <a:rPr lang="en-US" sz="3400" dirty="0" smtClean="0"/>
            </a:br>
            <a:endParaRPr lang="en-US" sz="3400" dirty="0"/>
          </a:p>
        </p:txBody>
      </p:sp>
    </p:spTree>
    <p:extLst>
      <p:ext uri="{BB962C8B-B14F-4D97-AF65-F5344CB8AC3E}">
        <p14:creationId xmlns:p14="http://schemas.microsoft.com/office/powerpoint/2010/main" val="170047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oo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438400"/>
            <a:ext cx="8077200" cy="800219"/>
          </a:xfrm>
          <a:prstGeom prst="rect">
            <a:avLst/>
          </a:prstGeom>
          <a:noFill/>
        </p:spPr>
        <p:txBody>
          <a:bodyPr wrap="square" rtlCol="0">
            <a:spAutoFit/>
          </a:bodyPr>
          <a:lstStyle/>
          <a:p>
            <a:pPr algn="ctr" fontAlgn="base">
              <a:spcBef>
                <a:spcPct val="0"/>
              </a:spcBef>
              <a:spcAft>
                <a:spcPct val="0"/>
              </a:spcAft>
            </a:pPr>
            <a:r>
              <a:rPr lang="en-US" sz="4600" b="1" dirty="0" smtClean="0">
                <a:solidFill>
                  <a:srgbClr val="000000"/>
                </a:solidFill>
              </a:rPr>
              <a:t>The Recipients of the Prophecy</a:t>
            </a:r>
          </a:p>
        </p:txBody>
      </p:sp>
    </p:spTree>
    <p:extLst>
      <p:ext uri="{BB962C8B-B14F-4D97-AF65-F5344CB8AC3E}">
        <p14:creationId xmlns:p14="http://schemas.microsoft.com/office/powerpoint/2010/main" val="1331358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1:4</a:t>
            </a:r>
            <a:endParaRPr lang="en-US" sz="5400" dirty="0"/>
          </a:p>
        </p:txBody>
      </p:sp>
      <p:sp>
        <p:nvSpPr>
          <p:cNvPr id="105476" name="Rectangle 4"/>
          <p:cNvSpPr>
            <a:spLocks noGrp="1" noChangeArrowheads="1"/>
          </p:cNvSpPr>
          <p:nvPr>
            <p:ph type="body" idx="1"/>
          </p:nvPr>
        </p:nvSpPr>
        <p:spPr/>
        <p:txBody>
          <a:bodyPr/>
          <a:lstStyle/>
          <a:p>
            <a:r>
              <a:rPr lang="en-US" sz="3400" dirty="0" smtClean="0"/>
              <a:t>4 John to the seven churches which are in Asia: Grace be unto you, and peace, from him which is, and which was, and which is to come; and from the seven Spirits which are before his throne;</a:t>
            </a:r>
            <a:endParaRPr lang="en-US" sz="3400" dirty="0"/>
          </a:p>
        </p:txBody>
      </p:sp>
    </p:spTree>
    <p:extLst>
      <p:ext uri="{BB962C8B-B14F-4D97-AF65-F5344CB8AC3E}">
        <p14:creationId xmlns:p14="http://schemas.microsoft.com/office/powerpoint/2010/main" val="2218409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1:11</a:t>
            </a:r>
            <a:endParaRPr lang="en-US" sz="5400" dirty="0"/>
          </a:p>
        </p:txBody>
      </p:sp>
      <p:sp>
        <p:nvSpPr>
          <p:cNvPr id="105476" name="Rectangle 4"/>
          <p:cNvSpPr>
            <a:spLocks noGrp="1" noChangeArrowheads="1"/>
          </p:cNvSpPr>
          <p:nvPr>
            <p:ph type="body" idx="1"/>
          </p:nvPr>
        </p:nvSpPr>
        <p:spPr/>
        <p:txBody>
          <a:bodyPr/>
          <a:lstStyle/>
          <a:p>
            <a:r>
              <a:rPr lang="en-US" sz="3400" dirty="0" smtClean="0"/>
              <a:t>11 Saying, I am Alpha and Omega, the first and the last: and, What thou </a:t>
            </a:r>
            <a:r>
              <a:rPr lang="en-US" sz="3400" dirty="0" err="1" smtClean="0"/>
              <a:t>seest</a:t>
            </a:r>
            <a:r>
              <a:rPr lang="en-US" sz="3400" dirty="0" smtClean="0"/>
              <a:t>, write in a book, and send it unto the seven churches which are in Asia; unto Ephesus, and unto Smyrna, and unto </a:t>
            </a:r>
            <a:r>
              <a:rPr lang="en-US" sz="3400" dirty="0" err="1" smtClean="0"/>
              <a:t>Pergamos</a:t>
            </a:r>
            <a:r>
              <a:rPr lang="en-US" sz="3400" dirty="0" smtClean="0"/>
              <a:t>, and unto Thyatira, and unto Sardis, and unto Philadelphia, and unto Laodicea.</a:t>
            </a:r>
            <a:endParaRPr lang="en-US" sz="3400" dirty="0"/>
          </a:p>
        </p:txBody>
      </p:sp>
    </p:spTree>
    <p:extLst>
      <p:ext uri="{BB962C8B-B14F-4D97-AF65-F5344CB8AC3E}">
        <p14:creationId xmlns:p14="http://schemas.microsoft.com/office/powerpoint/2010/main" val="1648366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1:4-5</a:t>
            </a:r>
            <a:endParaRPr lang="en-US" sz="5400" dirty="0"/>
          </a:p>
        </p:txBody>
      </p:sp>
      <p:sp>
        <p:nvSpPr>
          <p:cNvPr id="105476" name="Rectangle 4"/>
          <p:cNvSpPr>
            <a:spLocks noGrp="1" noChangeArrowheads="1"/>
          </p:cNvSpPr>
          <p:nvPr>
            <p:ph type="body" idx="1"/>
          </p:nvPr>
        </p:nvSpPr>
        <p:spPr/>
        <p:txBody>
          <a:bodyPr/>
          <a:lstStyle/>
          <a:p>
            <a:r>
              <a:rPr lang="en-US" sz="3400" dirty="0" smtClean="0"/>
              <a:t>4 John to the seven churches which are in Asia: Grace be unto you, and peace, from him which is, and which was, and which is to come; and from the seven Spirits which are before his throne;</a:t>
            </a:r>
            <a:endParaRPr lang="en-US" sz="3400" dirty="0"/>
          </a:p>
        </p:txBody>
      </p:sp>
    </p:spTree>
    <p:extLst>
      <p:ext uri="{BB962C8B-B14F-4D97-AF65-F5344CB8AC3E}">
        <p14:creationId xmlns:p14="http://schemas.microsoft.com/office/powerpoint/2010/main" val="1988291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1:4-5</a:t>
            </a:r>
            <a:endParaRPr lang="en-US" sz="5400" dirty="0"/>
          </a:p>
        </p:txBody>
      </p:sp>
      <p:sp>
        <p:nvSpPr>
          <p:cNvPr id="105476" name="Rectangle 4"/>
          <p:cNvSpPr>
            <a:spLocks noGrp="1" noChangeArrowheads="1"/>
          </p:cNvSpPr>
          <p:nvPr>
            <p:ph type="body" idx="1"/>
          </p:nvPr>
        </p:nvSpPr>
        <p:spPr/>
        <p:txBody>
          <a:bodyPr/>
          <a:lstStyle/>
          <a:p>
            <a:r>
              <a:rPr lang="en-US" sz="3400" dirty="0" smtClean="0"/>
              <a:t>5 And from Jesus Christ, who is the faithful witness, and the first begotten of the dead, and the prince of the kings of the earth. Unto him that loved us, and washed us from our sins in his own blood, </a:t>
            </a:r>
            <a:endParaRPr lang="en-US" sz="3400" dirty="0"/>
          </a:p>
        </p:txBody>
      </p:sp>
    </p:spTree>
    <p:extLst>
      <p:ext uri="{BB962C8B-B14F-4D97-AF65-F5344CB8AC3E}">
        <p14:creationId xmlns:p14="http://schemas.microsoft.com/office/powerpoint/2010/main" val="1481049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Isaiah 11:2</a:t>
            </a:r>
            <a:endParaRPr lang="en-US" sz="5400" dirty="0"/>
          </a:p>
        </p:txBody>
      </p:sp>
      <p:sp>
        <p:nvSpPr>
          <p:cNvPr id="105476" name="Rectangle 4"/>
          <p:cNvSpPr>
            <a:spLocks noGrp="1" noChangeArrowheads="1"/>
          </p:cNvSpPr>
          <p:nvPr>
            <p:ph type="body" idx="1"/>
          </p:nvPr>
        </p:nvSpPr>
        <p:spPr/>
        <p:txBody>
          <a:bodyPr/>
          <a:lstStyle/>
          <a:p>
            <a:r>
              <a:rPr lang="en-US" sz="3400" dirty="0" smtClean="0"/>
              <a:t>2 And the spirit of the LORD shall rest upon him, the spirit of wisdom and understanding, the spirit of counsel and might, the spirit of knowledge and of the fear of the LORD; </a:t>
            </a:r>
            <a:endParaRPr lang="en-US" sz="3400" dirty="0"/>
          </a:p>
        </p:txBody>
      </p:sp>
    </p:spTree>
    <p:extLst>
      <p:ext uri="{BB962C8B-B14F-4D97-AF65-F5344CB8AC3E}">
        <p14:creationId xmlns:p14="http://schemas.microsoft.com/office/powerpoint/2010/main" val="1795893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John 14:6</a:t>
            </a:r>
            <a:endParaRPr lang="en-US" sz="5400" dirty="0"/>
          </a:p>
        </p:txBody>
      </p:sp>
      <p:sp>
        <p:nvSpPr>
          <p:cNvPr id="105476" name="Rectangle 4"/>
          <p:cNvSpPr>
            <a:spLocks noGrp="1" noChangeArrowheads="1"/>
          </p:cNvSpPr>
          <p:nvPr>
            <p:ph type="body" idx="1"/>
          </p:nvPr>
        </p:nvSpPr>
        <p:spPr/>
        <p:txBody>
          <a:bodyPr/>
          <a:lstStyle/>
          <a:p>
            <a:r>
              <a:rPr lang="en-US" sz="3400" dirty="0" smtClean="0"/>
              <a:t>6 Jesus </a:t>
            </a:r>
            <a:r>
              <a:rPr lang="en-US" sz="3400" dirty="0" err="1" smtClean="0"/>
              <a:t>saith</a:t>
            </a:r>
            <a:r>
              <a:rPr lang="en-US" sz="3400" dirty="0" smtClean="0"/>
              <a:t> unto him, I am the way, the truth, and the life: no man cometh unto the Father, but by me. </a:t>
            </a:r>
            <a:endParaRPr lang="en-US" sz="3400" dirty="0"/>
          </a:p>
        </p:txBody>
      </p:sp>
    </p:spTree>
    <p:extLst>
      <p:ext uri="{BB962C8B-B14F-4D97-AF65-F5344CB8AC3E}">
        <p14:creationId xmlns:p14="http://schemas.microsoft.com/office/powerpoint/2010/main" val="3578207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John 18:37</a:t>
            </a:r>
            <a:endParaRPr lang="en-US" sz="5400" dirty="0"/>
          </a:p>
        </p:txBody>
      </p:sp>
      <p:sp>
        <p:nvSpPr>
          <p:cNvPr id="105476" name="Rectangle 4"/>
          <p:cNvSpPr>
            <a:spLocks noGrp="1" noChangeArrowheads="1"/>
          </p:cNvSpPr>
          <p:nvPr>
            <p:ph type="body" idx="1"/>
          </p:nvPr>
        </p:nvSpPr>
        <p:spPr/>
        <p:txBody>
          <a:bodyPr/>
          <a:lstStyle/>
          <a:p>
            <a:r>
              <a:rPr lang="en-US" sz="3400" dirty="0" smtClean="0"/>
              <a:t>37 Pilate therefore said unto him, Art thou a king then? Jesus answered, Thou </a:t>
            </a:r>
            <a:r>
              <a:rPr lang="en-US" sz="3400" dirty="0" err="1" smtClean="0"/>
              <a:t>sayest</a:t>
            </a:r>
            <a:r>
              <a:rPr lang="en-US" sz="3400" dirty="0" smtClean="0"/>
              <a:t> that I am a king. </a:t>
            </a:r>
            <a:r>
              <a:rPr lang="en-US" sz="3400" b="1" i="1" dirty="0" smtClean="0"/>
              <a:t>To this end was I born</a:t>
            </a:r>
            <a:r>
              <a:rPr lang="en-US" sz="3400" dirty="0" smtClean="0"/>
              <a:t>, </a:t>
            </a:r>
            <a:r>
              <a:rPr lang="en-US" sz="3400" b="1" i="1" dirty="0" smtClean="0"/>
              <a:t>and for this cause came I into the world</a:t>
            </a:r>
            <a:r>
              <a:rPr lang="en-US" sz="3400" dirty="0" smtClean="0"/>
              <a:t>, </a:t>
            </a:r>
            <a:r>
              <a:rPr lang="en-US" sz="3400" b="1" i="1" dirty="0" smtClean="0"/>
              <a:t>that I should bear witness unto the truth</a:t>
            </a:r>
            <a:r>
              <a:rPr lang="en-US" sz="3400" dirty="0" smtClean="0"/>
              <a:t>. Every one that is of the truth </a:t>
            </a:r>
            <a:r>
              <a:rPr lang="en-US" sz="3400" dirty="0" err="1" smtClean="0"/>
              <a:t>heareth</a:t>
            </a:r>
            <a:r>
              <a:rPr lang="en-US" sz="3400" dirty="0" smtClean="0"/>
              <a:t> my voice. </a:t>
            </a:r>
            <a:endParaRPr lang="en-US" sz="3400" dirty="0"/>
          </a:p>
        </p:txBody>
      </p:sp>
    </p:spTree>
    <p:extLst>
      <p:ext uri="{BB962C8B-B14F-4D97-AF65-F5344CB8AC3E}">
        <p14:creationId xmlns:p14="http://schemas.microsoft.com/office/powerpoint/2010/main" val="2337348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Psalm 89:27</a:t>
            </a:r>
            <a:endParaRPr lang="en-US" sz="5400" dirty="0"/>
          </a:p>
        </p:txBody>
      </p:sp>
      <p:sp>
        <p:nvSpPr>
          <p:cNvPr id="105476" name="Rectangle 4"/>
          <p:cNvSpPr>
            <a:spLocks noGrp="1" noChangeArrowheads="1"/>
          </p:cNvSpPr>
          <p:nvPr>
            <p:ph type="body" idx="1"/>
          </p:nvPr>
        </p:nvSpPr>
        <p:spPr/>
        <p:txBody>
          <a:bodyPr/>
          <a:lstStyle/>
          <a:p>
            <a:r>
              <a:rPr lang="en-US" sz="3400" dirty="0" smtClean="0"/>
              <a:t>27 Also I will make him my firstborn, higher than the kings of the earth. </a:t>
            </a:r>
            <a:endParaRPr lang="en-US" sz="3400" dirty="0"/>
          </a:p>
        </p:txBody>
      </p:sp>
    </p:spTree>
    <p:extLst>
      <p:ext uri="{BB962C8B-B14F-4D97-AF65-F5344CB8AC3E}">
        <p14:creationId xmlns:p14="http://schemas.microsoft.com/office/powerpoint/2010/main" val="64487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Jeremiah 23:5-6</a:t>
            </a:r>
            <a:endParaRPr lang="en-US" sz="5400" dirty="0"/>
          </a:p>
        </p:txBody>
      </p:sp>
      <p:sp>
        <p:nvSpPr>
          <p:cNvPr id="105476" name="Rectangle 4"/>
          <p:cNvSpPr>
            <a:spLocks noGrp="1" noChangeArrowheads="1"/>
          </p:cNvSpPr>
          <p:nvPr>
            <p:ph type="body" idx="1"/>
          </p:nvPr>
        </p:nvSpPr>
        <p:spPr/>
        <p:txBody>
          <a:bodyPr/>
          <a:lstStyle/>
          <a:p>
            <a:r>
              <a:rPr lang="en-US" sz="3400" dirty="0" smtClean="0"/>
              <a:t>5 Behold, the days come, </a:t>
            </a:r>
            <a:r>
              <a:rPr lang="en-US" sz="3400" dirty="0" err="1" smtClean="0"/>
              <a:t>saith</a:t>
            </a:r>
            <a:r>
              <a:rPr lang="en-US" sz="3400" dirty="0" smtClean="0"/>
              <a:t> the LORD, that I will raise unto David a righteous Branch, and a King shall reign and prosper, and shall execute judgment and justice in the earth.</a:t>
            </a:r>
            <a:endParaRPr lang="en-US" sz="3400" dirty="0"/>
          </a:p>
        </p:txBody>
      </p:sp>
    </p:spTree>
    <p:extLst>
      <p:ext uri="{BB962C8B-B14F-4D97-AF65-F5344CB8AC3E}">
        <p14:creationId xmlns:p14="http://schemas.microsoft.com/office/powerpoint/2010/main" val="3730182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400" b="1" dirty="0" smtClean="0"/>
              <a:t>Revelation 1:4 (KJV) </a:t>
            </a:r>
            <a:r>
              <a:rPr lang="en-US" sz="3400" dirty="0" smtClean="0"/>
              <a:t/>
            </a:r>
            <a:br>
              <a:rPr lang="en-US" sz="3400" dirty="0" smtClean="0"/>
            </a:br>
            <a:r>
              <a:rPr lang="en-US" sz="3400" baseline="30000" dirty="0" smtClean="0"/>
              <a:t>4 </a:t>
            </a:r>
            <a:r>
              <a:rPr lang="en-US" sz="3400" dirty="0" smtClean="0"/>
              <a:t>John to the seven churches which are in Asia: Grace </a:t>
            </a:r>
            <a:r>
              <a:rPr lang="en-US" sz="3400" i="1" dirty="0" smtClean="0"/>
              <a:t>be</a:t>
            </a:r>
            <a:r>
              <a:rPr lang="en-US" sz="3400" dirty="0" smtClean="0"/>
              <a:t> unto you, and peace, from him which is, and which was, and which is to come; and from the seven Spirits which are before his throne; </a:t>
            </a:r>
            <a:br>
              <a:rPr lang="en-US" sz="3400" dirty="0" smtClean="0"/>
            </a:br>
            <a:r>
              <a:rPr lang="en-US" sz="3400" dirty="0" smtClean="0"/>
              <a:t/>
            </a:r>
            <a:br>
              <a:rPr lang="en-US" sz="3400" dirty="0" smtClean="0"/>
            </a:br>
            <a:endParaRPr lang="en-US" sz="3400" dirty="0"/>
          </a:p>
        </p:txBody>
      </p:sp>
    </p:spTree>
    <p:extLst>
      <p:ext uri="{BB962C8B-B14F-4D97-AF65-F5344CB8AC3E}">
        <p14:creationId xmlns:p14="http://schemas.microsoft.com/office/powerpoint/2010/main" val="270249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Jeremiah 23:5-6</a:t>
            </a:r>
            <a:endParaRPr lang="en-US" sz="5400" dirty="0"/>
          </a:p>
        </p:txBody>
      </p:sp>
      <p:sp>
        <p:nvSpPr>
          <p:cNvPr id="105476" name="Rectangle 4"/>
          <p:cNvSpPr>
            <a:spLocks noGrp="1" noChangeArrowheads="1"/>
          </p:cNvSpPr>
          <p:nvPr>
            <p:ph type="body" idx="1"/>
          </p:nvPr>
        </p:nvSpPr>
        <p:spPr/>
        <p:txBody>
          <a:bodyPr/>
          <a:lstStyle/>
          <a:p>
            <a:r>
              <a:rPr lang="en-US" sz="3400" dirty="0" smtClean="0"/>
              <a:t>6 In his days Judah shall be saved, and Israel shall dwell safely: and this is his name whereby he shall be called, THE LORD OUR RIGHTEOUSNESS. </a:t>
            </a:r>
            <a:endParaRPr lang="en-US" sz="3400" dirty="0"/>
          </a:p>
        </p:txBody>
      </p:sp>
    </p:spTree>
    <p:extLst>
      <p:ext uri="{BB962C8B-B14F-4D97-AF65-F5344CB8AC3E}">
        <p14:creationId xmlns:p14="http://schemas.microsoft.com/office/powerpoint/2010/main" val="2901710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1:5-6</a:t>
            </a:r>
            <a:endParaRPr lang="en-US" sz="5400" dirty="0"/>
          </a:p>
        </p:txBody>
      </p:sp>
      <p:sp>
        <p:nvSpPr>
          <p:cNvPr id="105476" name="Rectangle 4"/>
          <p:cNvSpPr>
            <a:spLocks noGrp="1" noChangeArrowheads="1"/>
          </p:cNvSpPr>
          <p:nvPr>
            <p:ph type="body" idx="1"/>
          </p:nvPr>
        </p:nvSpPr>
        <p:spPr/>
        <p:txBody>
          <a:bodyPr/>
          <a:lstStyle/>
          <a:p>
            <a:r>
              <a:rPr lang="en-US" sz="3400" dirty="0" smtClean="0"/>
              <a:t>5 And from Jesus Christ, who is the faithful witness, and the first begotten of the dead, and the prince of the kings of the earth. </a:t>
            </a:r>
            <a:r>
              <a:rPr lang="en-US" sz="3400" b="1" i="1" dirty="0" smtClean="0"/>
              <a:t>Unto him that loved us, and washed us from our sins in his own blood</a:t>
            </a:r>
            <a:r>
              <a:rPr lang="en-US" sz="3400" dirty="0" smtClean="0"/>
              <a:t>,</a:t>
            </a:r>
            <a:endParaRPr lang="en-US" sz="3400" dirty="0"/>
          </a:p>
        </p:txBody>
      </p:sp>
    </p:spTree>
    <p:extLst>
      <p:ext uri="{BB962C8B-B14F-4D97-AF65-F5344CB8AC3E}">
        <p14:creationId xmlns:p14="http://schemas.microsoft.com/office/powerpoint/2010/main" val="10089097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sz="5400" dirty="0" smtClean="0"/>
              <a:t>Revelation 1:5-6</a:t>
            </a:r>
            <a:endParaRPr lang="en-US" sz="5400" dirty="0"/>
          </a:p>
        </p:txBody>
      </p:sp>
      <p:sp>
        <p:nvSpPr>
          <p:cNvPr id="105476" name="Rectangle 4"/>
          <p:cNvSpPr>
            <a:spLocks noGrp="1" noChangeArrowheads="1"/>
          </p:cNvSpPr>
          <p:nvPr>
            <p:ph type="body" idx="1"/>
          </p:nvPr>
        </p:nvSpPr>
        <p:spPr/>
        <p:txBody>
          <a:bodyPr/>
          <a:lstStyle/>
          <a:p>
            <a:r>
              <a:rPr lang="en-US" sz="3400" dirty="0" smtClean="0"/>
              <a:t>6 And hath made us kings and priests unto God and his Father; to him be glory and dominion for ever and ever. Amen. </a:t>
            </a:r>
            <a:endParaRPr lang="en-US" sz="3400" dirty="0"/>
          </a:p>
        </p:txBody>
      </p:sp>
    </p:spTree>
    <p:extLst>
      <p:ext uri="{BB962C8B-B14F-4D97-AF65-F5344CB8AC3E}">
        <p14:creationId xmlns:p14="http://schemas.microsoft.com/office/powerpoint/2010/main" val="338953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400" b="1" dirty="0" smtClean="0"/>
              <a:t>Revelation 1:5 (KJV) </a:t>
            </a:r>
            <a:r>
              <a:rPr lang="en-US" sz="3400" dirty="0" smtClean="0"/>
              <a:t/>
            </a:r>
            <a:br>
              <a:rPr lang="en-US" sz="3400" dirty="0" smtClean="0"/>
            </a:br>
            <a:r>
              <a:rPr lang="en-US" sz="3400" baseline="30000" dirty="0" smtClean="0"/>
              <a:t>5 </a:t>
            </a:r>
            <a:r>
              <a:rPr lang="en-US" sz="3400" dirty="0" smtClean="0"/>
              <a:t>And from Jesus Christ, </a:t>
            </a:r>
            <a:r>
              <a:rPr lang="en-US" sz="3400" i="1" dirty="0" smtClean="0"/>
              <a:t>who is</a:t>
            </a:r>
            <a:r>
              <a:rPr lang="en-US" sz="3400" dirty="0" smtClean="0"/>
              <a:t> the faithful witness, </a:t>
            </a:r>
            <a:r>
              <a:rPr lang="en-US" sz="3400" i="1" dirty="0" smtClean="0"/>
              <a:t>and</a:t>
            </a:r>
            <a:r>
              <a:rPr lang="en-US" sz="3400" dirty="0" smtClean="0"/>
              <a:t> the first begotten of the dead, and the prince of the kings of the earth. Unto him that loved us, and washed us from our sins in his own blood, </a:t>
            </a:r>
            <a:br>
              <a:rPr lang="en-US" sz="3400" dirty="0" smtClean="0"/>
            </a:br>
            <a:r>
              <a:rPr lang="en-US" sz="3400" dirty="0" smtClean="0"/>
              <a:t/>
            </a:r>
            <a:br>
              <a:rPr lang="en-US" sz="3400" dirty="0" smtClean="0"/>
            </a:br>
            <a:endParaRPr lang="en-US" sz="3400" dirty="0"/>
          </a:p>
        </p:txBody>
      </p:sp>
    </p:spTree>
    <p:extLst>
      <p:ext uri="{BB962C8B-B14F-4D97-AF65-F5344CB8AC3E}">
        <p14:creationId xmlns:p14="http://schemas.microsoft.com/office/powerpoint/2010/main" val="225306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600" b="1" dirty="0" smtClean="0"/>
              <a:t>Revelation 1:6 (KJV) </a:t>
            </a:r>
            <a:r>
              <a:rPr lang="en-US" sz="3600" dirty="0" smtClean="0"/>
              <a:t/>
            </a:r>
            <a:br>
              <a:rPr lang="en-US" sz="3600" dirty="0" smtClean="0"/>
            </a:br>
            <a:r>
              <a:rPr lang="en-US" sz="3600" baseline="30000" dirty="0" smtClean="0"/>
              <a:t>6 </a:t>
            </a:r>
            <a:r>
              <a:rPr lang="en-US" sz="3600" dirty="0" smtClean="0"/>
              <a:t>And hath made us kings and priests unto God and his Father; to him </a:t>
            </a:r>
            <a:r>
              <a:rPr lang="en-US" sz="3600" i="1" dirty="0" smtClean="0"/>
              <a:t>be</a:t>
            </a:r>
            <a:r>
              <a:rPr lang="en-US" sz="3600" dirty="0" smtClean="0"/>
              <a:t> glory and dominion for ever and ever. Amen. </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275287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600" b="1" dirty="0" smtClean="0"/>
              <a:t>Revelation 1:7 (KJV) </a:t>
            </a:r>
            <a:r>
              <a:rPr lang="en-US" sz="3600" dirty="0" smtClean="0"/>
              <a:t/>
            </a:r>
            <a:br>
              <a:rPr lang="en-US" sz="3600" dirty="0" smtClean="0"/>
            </a:br>
            <a:r>
              <a:rPr lang="en-US" sz="3600" baseline="30000" dirty="0" smtClean="0"/>
              <a:t>7 </a:t>
            </a:r>
            <a:r>
              <a:rPr lang="en-US" sz="3600" dirty="0" smtClean="0"/>
              <a:t>Behold, he cometh with clouds; and every eye shall see him, and they </a:t>
            </a:r>
            <a:r>
              <a:rPr lang="en-US" sz="3600" i="1" dirty="0" smtClean="0"/>
              <a:t>also</a:t>
            </a:r>
            <a:r>
              <a:rPr lang="en-US" sz="3600" dirty="0" smtClean="0"/>
              <a:t> which pierced him: and all </a:t>
            </a:r>
            <a:r>
              <a:rPr lang="en-US" sz="3600" dirty="0" err="1" smtClean="0"/>
              <a:t>kindreds</a:t>
            </a:r>
            <a:r>
              <a:rPr lang="en-US" sz="3600" dirty="0" smtClean="0"/>
              <a:t> of the earth shall wail because of him. Even so, Amen. </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586438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oo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dirty="0" smtClean="0"/>
              <a:t>Revelation 1:1-8</a:t>
            </a:r>
            <a:endParaRPr lang="en-US" dirty="0"/>
          </a:p>
        </p:txBody>
      </p:sp>
      <p:sp>
        <p:nvSpPr>
          <p:cNvPr id="105476" name="Rectangle 4"/>
          <p:cNvSpPr>
            <a:spLocks noGrp="1" noChangeArrowheads="1"/>
          </p:cNvSpPr>
          <p:nvPr>
            <p:ph type="body" idx="1"/>
          </p:nvPr>
        </p:nvSpPr>
        <p:spPr/>
        <p:txBody>
          <a:bodyPr/>
          <a:lstStyle/>
          <a:p>
            <a:r>
              <a:rPr lang="en-US" sz="3600" b="1" dirty="0" smtClean="0"/>
              <a:t>Revelation 1:8 (KJV) </a:t>
            </a:r>
            <a:r>
              <a:rPr lang="en-US" sz="3600" dirty="0" smtClean="0"/>
              <a:t/>
            </a:r>
            <a:br>
              <a:rPr lang="en-US" sz="3600" dirty="0" smtClean="0"/>
            </a:br>
            <a:r>
              <a:rPr lang="en-US" sz="3600" baseline="30000" dirty="0" smtClean="0"/>
              <a:t>8 </a:t>
            </a:r>
            <a:r>
              <a:rPr lang="en-US" sz="3600" dirty="0" smtClean="0"/>
              <a:t>I am Alpha and Omega, the beginning and the ending, </a:t>
            </a:r>
            <a:r>
              <a:rPr lang="en-US" sz="3600" dirty="0" err="1" smtClean="0"/>
              <a:t>saith</a:t>
            </a:r>
            <a:r>
              <a:rPr lang="en-US" sz="3600" dirty="0" smtClean="0"/>
              <a:t> the Lord, which is, and which was, and which is to come, the Almighty. </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107143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427</TotalTime>
  <Words>1630</Words>
  <Application>Microsoft Office PowerPoint</Application>
  <PresentationFormat>On-screen Show (4:3)</PresentationFormat>
  <Paragraphs>96</Paragraphs>
  <Slides>52</Slides>
  <Notes>0</Notes>
  <HiddenSlides>0</HiddenSlides>
  <MMClips>0</MMClips>
  <ScaleCrop>false</ScaleCrop>
  <HeadingPairs>
    <vt:vector size="4" baseType="variant">
      <vt:variant>
        <vt:lpstr>Theme</vt:lpstr>
      </vt:variant>
      <vt:variant>
        <vt:i4>48</vt:i4>
      </vt:variant>
      <vt:variant>
        <vt:lpstr>Slide Titles</vt:lpstr>
      </vt:variant>
      <vt:variant>
        <vt:i4>52</vt:i4>
      </vt:variant>
    </vt:vector>
  </HeadingPairs>
  <TitlesOfParts>
    <vt:vector size="100" baseType="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PowerPoint Presentation</vt:lpstr>
      <vt:lpstr>Revelation 1:1-8</vt:lpstr>
      <vt:lpstr>Revelation 1:1-8</vt:lpstr>
      <vt:lpstr>Revelation 1:1-8</vt:lpstr>
      <vt:lpstr>Revelation 1:1-8</vt:lpstr>
      <vt:lpstr>Revelation 1:1-8</vt:lpstr>
      <vt:lpstr>Revelation 1:1-8</vt:lpstr>
      <vt:lpstr>Revelation 1:1-8</vt:lpstr>
      <vt:lpstr>Revelation 1:1-8</vt:lpstr>
      <vt:lpstr>PowerPoint Presentation</vt:lpstr>
      <vt:lpstr>Isaiah 8:19-20</vt:lpstr>
      <vt:lpstr>Isaiah 8:19-20</vt:lpstr>
      <vt:lpstr>Isaiah 44:6-8</vt:lpstr>
      <vt:lpstr>Isaiah 44:6-8</vt:lpstr>
      <vt:lpstr>Isaiah 44:6-8</vt:lpstr>
      <vt:lpstr>Isaiah 45:20-21</vt:lpstr>
      <vt:lpstr>Isaiah 45:20-21</vt:lpstr>
      <vt:lpstr>Isaiah 46:9-10</vt:lpstr>
      <vt:lpstr>Isaiah 46:9-10</vt:lpstr>
      <vt:lpstr>PowerPoint Presentation</vt:lpstr>
      <vt:lpstr>Revelation 1:1</vt:lpstr>
      <vt:lpstr>PowerPoint Presentation</vt:lpstr>
      <vt:lpstr>Daniel 2:28-29</vt:lpstr>
      <vt:lpstr>Daniel 2:28-29</vt:lpstr>
      <vt:lpstr>Joel 2:28</vt:lpstr>
      <vt:lpstr>Joel 2:32</vt:lpstr>
      <vt:lpstr>Matthew 24:6-8</vt:lpstr>
      <vt:lpstr>Matthew 24:6-8</vt:lpstr>
      <vt:lpstr>Matthew 24:6-8</vt:lpstr>
      <vt:lpstr>Revelation 1:1</vt:lpstr>
      <vt:lpstr>Revelation 12:1</vt:lpstr>
      <vt:lpstr>PowerPoint Presentation</vt:lpstr>
      <vt:lpstr>Revelation 1:2</vt:lpstr>
      <vt:lpstr>Revelation 1:3</vt:lpstr>
      <vt:lpstr>PowerPoint Presentation</vt:lpstr>
      <vt:lpstr>Titus 2:11-14</vt:lpstr>
      <vt:lpstr>Titus 2:11-14</vt:lpstr>
      <vt:lpstr>Titus 2:11-14</vt:lpstr>
      <vt:lpstr>Titus 2:11-14</vt:lpstr>
      <vt:lpstr>PowerPoint Presentation</vt:lpstr>
      <vt:lpstr>Revelation 1:4</vt:lpstr>
      <vt:lpstr>Revelation 1:11</vt:lpstr>
      <vt:lpstr>Revelation 1:4-5</vt:lpstr>
      <vt:lpstr>Revelation 1:4-5</vt:lpstr>
      <vt:lpstr>Isaiah 11:2</vt:lpstr>
      <vt:lpstr>John 14:6</vt:lpstr>
      <vt:lpstr>John 18:37</vt:lpstr>
      <vt:lpstr>Psalm 89:27</vt:lpstr>
      <vt:lpstr>Jeremiah 23:5-6</vt:lpstr>
      <vt:lpstr>Jeremiah 23:5-6</vt:lpstr>
      <vt:lpstr>Revelation 1:5-6</vt:lpstr>
      <vt:lpstr>Revelation 1:5-6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Flores</dc:creator>
  <cp:lastModifiedBy>Carlos Flores</cp:lastModifiedBy>
  <cp:revision>8</cp:revision>
  <dcterms:created xsi:type="dcterms:W3CDTF">2012-10-30T20:36:17Z</dcterms:created>
  <dcterms:modified xsi:type="dcterms:W3CDTF">2012-10-31T23:55:15Z</dcterms:modified>
</cp:coreProperties>
</file>