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4D2636-EAF9-430F-9479-BAC1A5DAD5C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78E111-91E2-4939-B31F-B9C6675820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Rejoicing in Resurrection Hope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1199704"/>
          </a:xfrm>
        </p:spPr>
        <p:txBody>
          <a:bodyPr>
            <a:noAutofit/>
          </a:bodyPr>
          <a:lstStyle/>
          <a:p>
            <a:r>
              <a:rPr lang="en-US" sz="4000" dirty="0" smtClean="0"/>
              <a:t>1 Peter 1:3-9</a:t>
            </a:r>
          </a:p>
          <a:p>
            <a:r>
              <a:rPr lang="en-US" sz="4000" dirty="0" smtClean="0"/>
              <a:t>March 30-31, 2013</a:t>
            </a:r>
          </a:p>
          <a:p>
            <a:r>
              <a:rPr lang="en-US" sz="4000" dirty="0" smtClean="0"/>
              <a:t>Calvary Chapel of El Paso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71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Mark 16:1-8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449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77" y="990600"/>
            <a:ext cx="9036170" cy="4800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600" baseline="30000" dirty="0"/>
              <a:t>9 </a:t>
            </a:r>
            <a:r>
              <a:rPr lang="en-US" sz="3600" dirty="0"/>
              <a:t>that if you confess with your mouth the Lord Jesus and </a:t>
            </a:r>
            <a:r>
              <a:rPr lang="en-US" sz="3600" b="1" i="1" dirty="0">
                <a:solidFill>
                  <a:srgbClr val="FF0000"/>
                </a:solidFill>
              </a:rPr>
              <a:t>believe in your heart that God has raised Him from the dead</a:t>
            </a:r>
            <a:r>
              <a:rPr lang="en-US" sz="3600" dirty="0"/>
              <a:t>, you will be saved. </a:t>
            </a:r>
            <a:r>
              <a:rPr lang="en-US" sz="3600" baseline="30000" dirty="0"/>
              <a:t>10</a:t>
            </a:r>
            <a:r>
              <a:rPr lang="en-US" sz="3600" dirty="0"/>
              <a:t> For with the heart one believes unto righteousness, and with the mouth confession is made unto salvation. </a:t>
            </a:r>
            <a:r>
              <a:rPr lang="en-US" sz="3600" baseline="30000" dirty="0"/>
              <a:t>11</a:t>
            </a:r>
            <a:r>
              <a:rPr lang="en-US" sz="3600" dirty="0"/>
              <a:t> For the Scripture says, </a:t>
            </a:r>
            <a:r>
              <a:rPr lang="en-US" sz="3600" i="1" dirty="0"/>
              <a:t>"Whoever believes on Him will not be put to shame."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75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Romans 10:9-11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940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26" y="1066800"/>
            <a:ext cx="9135374" cy="5105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aseline="30000" dirty="0"/>
              <a:t>16</a:t>
            </a:r>
            <a:r>
              <a:rPr lang="en-US" sz="3200" dirty="0"/>
              <a:t> For if </a:t>
            </a:r>
            <a:r>
              <a:rPr lang="en-US" sz="3200" i="1" dirty="0"/>
              <a:t>the</a:t>
            </a:r>
            <a:r>
              <a:rPr lang="en-US" sz="3200" dirty="0"/>
              <a:t> dead do not rise, then Christ is not risen. </a:t>
            </a:r>
            <a:r>
              <a:rPr lang="en-US" sz="3200" baseline="30000" dirty="0"/>
              <a:t>17</a:t>
            </a:r>
            <a:r>
              <a:rPr lang="en-US" sz="3200" dirty="0"/>
              <a:t> And if Christ is not risen, your faith </a:t>
            </a:r>
            <a:r>
              <a:rPr lang="en-US" sz="3200" i="1" dirty="0"/>
              <a:t>is</a:t>
            </a:r>
            <a:r>
              <a:rPr lang="en-US" sz="3200" dirty="0"/>
              <a:t> futile; you are still in your sins! </a:t>
            </a:r>
            <a:r>
              <a:rPr lang="en-US" sz="3200" baseline="30000" dirty="0"/>
              <a:t>18</a:t>
            </a:r>
            <a:r>
              <a:rPr lang="en-US" sz="3200" dirty="0"/>
              <a:t> Then also those who have fallen asleep in Christ have perished. </a:t>
            </a:r>
            <a:r>
              <a:rPr lang="en-US" sz="3200" baseline="30000" dirty="0"/>
              <a:t>19</a:t>
            </a:r>
            <a:r>
              <a:rPr lang="en-US" sz="3200" dirty="0"/>
              <a:t> If in this life only we have hope in Christ, we are of all men the most pitiable. </a:t>
            </a:r>
            <a:r>
              <a:rPr lang="en-US" sz="3200" baseline="30000" dirty="0"/>
              <a:t>20</a:t>
            </a:r>
            <a:r>
              <a:rPr lang="en-US" sz="3200" dirty="0"/>
              <a:t> </a:t>
            </a:r>
            <a:r>
              <a:rPr lang="en-US" sz="3200" b="1" i="1" dirty="0">
                <a:solidFill>
                  <a:srgbClr val="FF0000"/>
                </a:solidFill>
              </a:rPr>
              <a:t>But now Christ is risen from the dead</a:t>
            </a:r>
            <a:r>
              <a:rPr lang="en-US" sz="3200" dirty="0"/>
              <a:t>, </a:t>
            </a:r>
            <a:r>
              <a:rPr lang="en-US" sz="3200" i="1" dirty="0"/>
              <a:t>and</a:t>
            </a:r>
            <a:r>
              <a:rPr lang="en-US" sz="3200" dirty="0"/>
              <a:t> has become the </a:t>
            </a:r>
            <a:r>
              <a:rPr lang="en-US" sz="3200" dirty="0" err="1"/>
              <a:t>firstfruits</a:t>
            </a:r>
            <a:r>
              <a:rPr lang="en-US" sz="3200" dirty="0"/>
              <a:t> of those who have fallen asleep.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1 Corinthians 15:16-20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15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Because of the resurrection of Jesus Christ we have been given a Living Hope!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Blessed </a:t>
            </a:r>
            <a:r>
              <a:rPr lang="en-US" sz="4000" i="1" dirty="0"/>
              <a:t>be</a:t>
            </a:r>
            <a:r>
              <a:rPr lang="en-US" sz="4000" dirty="0"/>
              <a:t> the God and Father of our Lord Jesus Christ, who according to His abundant mercy </a:t>
            </a:r>
            <a:r>
              <a:rPr lang="en-US" sz="4000" b="1" i="1" dirty="0">
                <a:solidFill>
                  <a:srgbClr val="FF0000"/>
                </a:solidFill>
              </a:rPr>
              <a:t>has begotten us again to a living hope through the resurrection of Jesus Christ from the dead</a:t>
            </a:r>
            <a:r>
              <a:rPr lang="en-US" sz="4000" dirty="0"/>
              <a:t>,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1 Peter 1:3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5773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We now have a hope and the knowledge that death is not the end</a:t>
            </a:r>
            <a:r>
              <a:rPr lang="en-US" sz="4800" dirty="0"/>
              <a:t>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66" y="1524000"/>
            <a:ext cx="914400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And He is the head of the body, the church, who is the beginning, </a:t>
            </a:r>
            <a:r>
              <a:rPr lang="en-US" sz="4000" b="1" i="1" dirty="0">
                <a:solidFill>
                  <a:srgbClr val="FF0000"/>
                </a:solidFill>
              </a:rPr>
              <a:t>the firstborn from the dead</a:t>
            </a:r>
            <a:r>
              <a:rPr lang="en-US" sz="4000" dirty="0"/>
              <a:t>, that in all things He may have the preeminence.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Colossians 1:18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25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and from Jesus Christ, the faithful witness, </a:t>
            </a:r>
            <a:r>
              <a:rPr lang="en-US" sz="4000" b="1" i="1" dirty="0">
                <a:solidFill>
                  <a:srgbClr val="FF0000"/>
                </a:solidFill>
              </a:rPr>
              <a:t>the firstborn from the dead</a:t>
            </a:r>
            <a:r>
              <a:rPr lang="en-US" sz="4000" dirty="0"/>
              <a:t>, and the ruler over the kings of the earth. To Him who loved us and washed us from our sins in His own blood,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Revelation 1:5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4191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26747" cy="449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who has come, not according to the law of a fleshly commandment, </a:t>
            </a:r>
            <a:r>
              <a:rPr lang="en-US" sz="4000" b="1" i="1" u="sng" dirty="0"/>
              <a:t>but according to the power of an endless life</a:t>
            </a:r>
            <a:r>
              <a:rPr lang="en-US" sz="4000" dirty="0"/>
              <a:t>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Hebrews 7:16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734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02" y="1600200"/>
            <a:ext cx="9144000" cy="4724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Blessed </a:t>
            </a:r>
            <a:r>
              <a:rPr lang="en-US" sz="4000" i="1" dirty="0"/>
              <a:t>be</a:t>
            </a:r>
            <a:r>
              <a:rPr lang="en-US" sz="4000" dirty="0"/>
              <a:t> the God and Father of our Lord Jesus Christ, who according to His abundant mercy </a:t>
            </a:r>
            <a:r>
              <a:rPr lang="en-US" sz="4000" b="1" i="1" dirty="0">
                <a:solidFill>
                  <a:srgbClr val="FF0000"/>
                </a:solidFill>
              </a:rPr>
              <a:t>has begotten us again to a living hope through the resurrection of Jesus Christ from the dead</a:t>
            </a:r>
            <a:r>
              <a:rPr lang="en-US" sz="4000" dirty="0"/>
              <a:t>,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Peter 1:3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311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Our hope includes the knowledge that evil does not win!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4343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600" baseline="30000" dirty="0"/>
              <a:t>14</a:t>
            </a:r>
            <a:r>
              <a:rPr lang="en-US" sz="3600" dirty="0"/>
              <a:t> Inasmuch then as the children have partaken of flesh and blood, He Himself likewise shared in the same, </a:t>
            </a:r>
            <a:r>
              <a:rPr lang="en-US" sz="3600" b="1" i="1" dirty="0">
                <a:solidFill>
                  <a:srgbClr val="FF0000"/>
                </a:solidFill>
              </a:rPr>
              <a:t>that through death He might destroy him who had the power of death, that is, the devil</a:t>
            </a:r>
            <a:r>
              <a:rPr lang="en-US" sz="3600" dirty="0"/>
              <a:t>, </a:t>
            </a:r>
            <a:r>
              <a:rPr lang="en-US" sz="3600" baseline="30000" dirty="0"/>
              <a:t>15</a:t>
            </a:r>
            <a:r>
              <a:rPr lang="en-US" sz="3600" dirty="0"/>
              <a:t> and release those who through fear of death were all their lifetime subject to bondage.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Hebrews 2:14-15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822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53" y="1676400"/>
            <a:ext cx="8898147" cy="449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He who sins is of the devil, for the devil has sinned from the beginning. For this purpose the Son of God was manifested, </a:t>
            </a:r>
            <a:r>
              <a:rPr lang="en-US" sz="4000" b="1" i="1" u="sng" dirty="0"/>
              <a:t>that He might destroy the works of the devil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1 John 3:8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62061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8755" y="1295400"/>
            <a:ext cx="9067800" cy="47244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600" b="1" i="1" dirty="0"/>
              <a:t>Up from the grave He arose</a:t>
            </a:r>
            <a:endParaRPr lang="en-US" sz="3600" dirty="0"/>
          </a:p>
          <a:p>
            <a:pPr marL="109728" indent="0">
              <a:buNone/>
            </a:pPr>
            <a:r>
              <a:rPr lang="en-US" sz="3600" b="1" i="1" dirty="0"/>
              <a:t>With a mighty triumph o’er His foes.</a:t>
            </a:r>
            <a:endParaRPr lang="en-US" sz="3600" dirty="0"/>
          </a:p>
          <a:p>
            <a:pPr marL="109728" indent="0">
              <a:buNone/>
            </a:pPr>
            <a:r>
              <a:rPr lang="en-US" sz="3600" b="1" i="1" dirty="0"/>
              <a:t>He arose the Victor </a:t>
            </a:r>
            <a:endParaRPr lang="en-US" sz="3600" b="1" i="1" dirty="0" smtClean="0"/>
          </a:p>
          <a:p>
            <a:pPr marL="109728" indent="0">
              <a:buNone/>
            </a:pPr>
            <a:r>
              <a:rPr lang="en-US" sz="3600" b="1" i="1" dirty="0" smtClean="0"/>
              <a:t>From </a:t>
            </a:r>
            <a:r>
              <a:rPr lang="en-US" sz="3600" b="1" i="1" dirty="0"/>
              <a:t>the dark domain</a:t>
            </a:r>
            <a:endParaRPr lang="en-US" sz="3600" dirty="0"/>
          </a:p>
          <a:p>
            <a:pPr marL="109728" indent="0">
              <a:buNone/>
            </a:pPr>
            <a:r>
              <a:rPr lang="en-US" sz="3600" b="1" i="1" dirty="0"/>
              <a:t>And He lives forever </a:t>
            </a:r>
            <a:endParaRPr lang="en-US" sz="3600" b="1" i="1" dirty="0" smtClean="0"/>
          </a:p>
          <a:p>
            <a:pPr marL="109728" indent="0">
              <a:buNone/>
            </a:pPr>
            <a:r>
              <a:rPr lang="en-US" sz="3600" b="1" i="1" dirty="0" smtClean="0"/>
              <a:t>On </a:t>
            </a:r>
            <a:r>
              <a:rPr lang="en-US" sz="3600" b="1" i="1" dirty="0"/>
              <a:t>His throne to reign</a:t>
            </a:r>
            <a:endParaRPr lang="en-US" sz="3600" dirty="0"/>
          </a:p>
          <a:p>
            <a:pPr marL="109728" indent="0">
              <a:buNone/>
            </a:pPr>
            <a:r>
              <a:rPr lang="en-US" sz="3600" b="1" i="1" dirty="0"/>
              <a:t>He arose, He arose, </a:t>
            </a:r>
            <a:endParaRPr lang="en-US" sz="3600" b="1" i="1" dirty="0" smtClean="0"/>
          </a:p>
          <a:p>
            <a:pPr marL="109728" indent="0">
              <a:buNone/>
            </a:pPr>
            <a:r>
              <a:rPr lang="en-US" sz="3600" b="1" i="1" dirty="0" smtClean="0"/>
              <a:t>Hallelujah </a:t>
            </a:r>
            <a:r>
              <a:rPr lang="en-US" sz="3600" b="1" i="1" dirty="0"/>
              <a:t>Christ Arose</a:t>
            </a:r>
            <a:r>
              <a:rPr lang="en-US" sz="3600" b="1" i="1" dirty="0" smtClean="0"/>
              <a:t>!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“Christ Arose!”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8471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Our hope also includes the knowledge that God forgives!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9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49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But go, tell His disciples—and Peter—that He is going before you into Galilee; there you will see Him, as He said to you.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Mark 16:7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169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495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baseline="30000" dirty="0"/>
              <a:t>33</a:t>
            </a:r>
            <a:r>
              <a:rPr lang="en-US" sz="3200" dirty="0"/>
              <a:t> Peter answered and said to Him, "Even if all are made to stumble because of You, I will never be made to stumble." </a:t>
            </a:r>
            <a:r>
              <a:rPr lang="en-US" sz="3200" baseline="30000" dirty="0"/>
              <a:t>34</a:t>
            </a:r>
            <a:r>
              <a:rPr lang="en-US" sz="3200" dirty="0"/>
              <a:t> Jesus said to him, "</a:t>
            </a:r>
            <a:r>
              <a:rPr lang="en-US" sz="3200" b="1" dirty="0">
                <a:solidFill>
                  <a:srgbClr val="FF0000"/>
                </a:solidFill>
              </a:rPr>
              <a:t>Assuredly, I say to you that this night, before the rooster crows, you will deny Me three times</a:t>
            </a:r>
            <a:r>
              <a:rPr lang="en-US" sz="3200" dirty="0"/>
              <a:t>." </a:t>
            </a:r>
            <a:r>
              <a:rPr lang="en-US" sz="3200" baseline="30000" dirty="0"/>
              <a:t>35</a:t>
            </a:r>
            <a:r>
              <a:rPr lang="en-US" sz="3200" dirty="0"/>
              <a:t> Peter said to Him, "Even if I have to die with You, I will not deny You!" And so said all the disciples.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Matthew 26:33-35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54870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800" dirty="0"/>
              <a:t>If we confess our sins, He is faithful and just to forgive us </a:t>
            </a:r>
            <a:r>
              <a:rPr lang="en-US" sz="4800" i="1" dirty="0"/>
              <a:t>our</a:t>
            </a:r>
            <a:r>
              <a:rPr lang="en-US" sz="4800" dirty="0"/>
              <a:t> sins and to cleanse us from all unrighteousness.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1 John 1:9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65928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800" b="1" dirty="0"/>
              <a:t>“If we confess our sins, He will forgive the sins we confess and moreover will even cleanse us from </a:t>
            </a:r>
            <a:r>
              <a:rPr lang="en-US" sz="4800" b="1" i="1" u="sng" dirty="0">
                <a:solidFill>
                  <a:srgbClr val="FF0000"/>
                </a:solidFill>
              </a:rPr>
              <a:t>all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/>
              <a:t>unrighteousness!”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Our hope in the resurrection includes the knowledge that new life is an option we can receive assuredly!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5" y="1524000"/>
            <a:ext cx="914400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to an inheritance incorruptible and undefiled and that does not fade away, reserved in heaven for you,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Peter 1:4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335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Therefore we were buried with Him through baptism into death, that just as Christ was raised from the dead by the glory of the Father, even so </a:t>
            </a:r>
            <a:r>
              <a:rPr lang="en-US" sz="4000" b="1" i="1" dirty="0">
                <a:solidFill>
                  <a:srgbClr val="FF0000"/>
                </a:solidFill>
              </a:rPr>
              <a:t>we also should walk in newness of life</a:t>
            </a:r>
            <a:r>
              <a:rPr lang="en-US" sz="4000" dirty="0"/>
              <a:t>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Romans 6:4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56358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7254" y="1828800"/>
            <a:ext cx="9161254" cy="4953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Therefore, if anyone </a:t>
            </a:r>
            <a:r>
              <a:rPr lang="en-US" sz="4000" i="1" dirty="0"/>
              <a:t>is</a:t>
            </a:r>
            <a:r>
              <a:rPr lang="en-US" sz="4000" dirty="0"/>
              <a:t> in Christ, </a:t>
            </a:r>
            <a:r>
              <a:rPr lang="en-US" sz="4000" i="1" dirty="0"/>
              <a:t>he is</a:t>
            </a:r>
            <a:r>
              <a:rPr lang="en-US" sz="4000" dirty="0"/>
              <a:t> a new creation; old things have passed away; behold, all things have become new.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2 Corinthians 5:17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252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Lastly, our hope includes the promise of a better tomorrow!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5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719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aseline="30000" dirty="0"/>
              <a:t>3</a:t>
            </a:r>
            <a:r>
              <a:rPr lang="en-US" sz="3600" dirty="0"/>
              <a:t> Blessed </a:t>
            </a:r>
            <a:r>
              <a:rPr lang="en-US" sz="3600" i="1" dirty="0"/>
              <a:t>be</a:t>
            </a:r>
            <a:r>
              <a:rPr lang="en-US" sz="3600" dirty="0"/>
              <a:t> the God and Father of our Lord Jesus Christ, who according to His abundant mercy has begotten us again to a living hope through the resurrection of Jesus Christ from the dead, </a:t>
            </a:r>
            <a:r>
              <a:rPr lang="en-US" sz="3600" baseline="30000" dirty="0"/>
              <a:t>4 </a:t>
            </a:r>
            <a:r>
              <a:rPr lang="en-US" sz="3600" dirty="0"/>
              <a:t>to an inheritance incorruptible and undefiled and that does not fade away, </a:t>
            </a:r>
            <a:r>
              <a:rPr lang="en-US" sz="3600" b="1" i="1" dirty="0">
                <a:solidFill>
                  <a:srgbClr val="FF0000"/>
                </a:solidFill>
              </a:rPr>
              <a:t>reserved in heaven for you</a:t>
            </a:r>
            <a:r>
              <a:rPr lang="en-US" sz="3600" dirty="0"/>
              <a:t>,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1 Peter 1:3-4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11686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John 14:1-6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836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Jesus Christ is Alive! He is Risen!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-1"/>
            <a:ext cx="9156940" cy="68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7253" y="1676400"/>
            <a:ext cx="91440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who are kept by the power of God through faith for salvation ready to be revealed in the last time.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Peter 1:5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740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53" y="1676400"/>
            <a:ext cx="9126747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In this you greatly rejoice, though now for a little while, if need be, you have been grieved by various trials,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Peter 1:6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560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that the genuineness of your faith, </a:t>
            </a:r>
            <a:r>
              <a:rPr lang="en-US" sz="4000" i="1" dirty="0"/>
              <a:t>being</a:t>
            </a:r>
            <a:r>
              <a:rPr lang="en-US" sz="4000" dirty="0"/>
              <a:t> much more precious than gold that perishes, though it is tested by fire, may be found to praise, honor, and glory at the revelation of Jesus Christ,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Peter 1:7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73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whom having not seen you love. Though now you do not see </a:t>
            </a:r>
            <a:r>
              <a:rPr lang="en-US" sz="4000" i="1" dirty="0"/>
              <a:t>Him,</a:t>
            </a:r>
            <a:r>
              <a:rPr lang="en-US" sz="4000" dirty="0"/>
              <a:t> yet believing, you rejoice with joy inexpressible and full of glory,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Peter 1:8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849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pPr marL="109728" indent="0">
              <a:buNone/>
            </a:pPr>
            <a:r>
              <a:rPr lang="en-US" sz="4000" dirty="0"/>
              <a:t>receiving the end of your faith—the salvation of </a:t>
            </a:r>
            <a:r>
              <a:rPr lang="en-US" sz="4000" i="1" dirty="0"/>
              <a:t>your</a:t>
            </a:r>
            <a:r>
              <a:rPr lang="en-US" sz="4000" dirty="0"/>
              <a:t> souls.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Peter 1:9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626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</TotalTime>
  <Words>738</Words>
  <Application>Microsoft Office PowerPoint</Application>
  <PresentationFormat>On-screen Show (4:3)</PresentationFormat>
  <Paragraphs>65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Rejoicing in Resurrection Hope</vt:lpstr>
      <vt:lpstr>1 Peter 1:3</vt:lpstr>
      <vt:lpstr>1 Peter 1:4</vt:lpstr>
      <vt:lpstr>1 Peter 1:5</vt:lpstr>
      <vt:lpstr>1 Peter 1:6</vt:lpstr>
      <vt:lpstr>1 Peter 1:7</vt:lpstr>
      <vt:lpstr>1 Peter 1:8</vt:lpstr>
      <vt:lpstr>1 Peter 1:9</vt:lpstr>
      <vt:lpstr>PowerPoint Presentation</vt:lpstr>
      <vt:lpstr>Mark 16:1-8</vt:lpstr>
      <vt:lpstr>PowerPoint Presentation</vt:lpstr>
      <vt:lpstr>Romans 10:9-11</vt:lpstr>
      <vt:lpstr>1 Corinthians 15:16-20</vt:lpstr>
      <vt:lpstr>PowerPoint Presentation</vt:lpstr>
      <vt:lpstr>1 Peter 1:3</vt:lpstr>
      <vt:lpstr>PowerPoint Presentation</vt:lpstr>
      <vt:lpstr>Colossians 1:18</vt:lpstr>
      <vt:lpstr>Revelation 1:5</vt:lpstr>
      <vt:lpstr>Hebrews 7:16</vt:lpstr>
      <vt:lpstr>PowerPoint Presentation</vt:lpstr>
      <vt:lpstr>Hebrews 2:14-15</vt:lpstr>
      <vt:lpstr>1 John 3:8</vt:lpstr>
      <vt:lpstr>“Christ Arose!”</vt:lpstr>
      <vt:lpstr>PowerPoint Presentation</vt:lpstr>
      <vt:lpstr>Mark 16:7</vt:lpstr>
      <vt:lpstr>Matthew 26:33-35</vt:lpstr>
      <vt:lpstr>1 John 1:9</vt:lpstr>
      <vt:lpstr>PowerPoint Presentation</vt:lpstr>
      <vt:lpstr>PowerPoint Presentation</vt:lpstr>
      <vt:lpstr>Romans 6:4</vt:lpstr>
      <vt:lpstr>2 Corinthians 5:17</vt:lpstr>
      <vt:lpstr>PowerPoint Presentation</vt:lpstr>
      <vt:lpstr>1 Peter 1:3-4</vt:lpstr>
      <vt:lpstr>John 14:1-6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Rejoicing in Resurrection Hope</dc:title>
  <dc:creator>Charlie</dc:creator>
  <cp:lastModifiedBy>Charlie</cp:lastModifiedBy>
  <cp:revision>8</cp:revision>
  <dcterms:created xsi:type="dcterms:W3CDTF">2013-03-30T20:43:23Z</dcterms:created>
  <dcterms:modified xsi:type="dcterms:W3CDTF">2013-03-30T21:48:03Z</dcterms:modified>
</cp:coreProperties>
</file>