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1" r:id="rId36"/>
    <p:sldId id="290" r:id="rId37"/>
    <p:sldId id="292" r:id="rId38"/>
    <p:sldId id="293" r:id="rId39"/>
    <p:sldId id="294" r:id="rId40"/>
    <p:sldId id="295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6/28/2014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6/28/2014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6/28/2014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337560"/>
            <a:ext cx="8991600" cy="2301240"/>
          </a:xfrm>
        </p:spPr>
        <p:txBody>
          <a:bodyPr>
            <a:noAutofit/>
          </a:bodyPr>
          <a:lstStyle/>
          <a:p>
            <a:r>
              <a:rPr lang="en-US" sz="6600" dirty="0" smtClean="0"/>
              <a:t>Rebuilding Trust in a Climate of Fear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44812"/>
            <a:ext cx="8991600" cy="1752600"/>
          </a:xfrm>
        </p:spPr>
        <p:txBody>
          <a:bodyPr>
            <a:noAutofit/>
          </a:bodyPr>
          <a:lstStyle/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 43:15-34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June 28-29, 2014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Calvary Chapel of El Paso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3284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Proverbs 24:10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 faint in the day of adversity, Your strength </a:t>
            </a:r>
            <a:r>
              <a:rPr lang="en-US" sz="5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small.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966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Interceding in the Fear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10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43:19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they drew near to the steward of Joseph's house, they talked with him at the door of the house,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619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43:20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said, "O sir, we indeed came down the first time to buy food;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088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43:21a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it happened, when we came to the encampment, that we opened our sacks, and there, 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741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43:21b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each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man's money </a:t>
            </a:r>
            <a:r>
              <a:rPr lang="en-US" sz="5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 mouth of his sack, our money in full weight; so we have brought it back in our hand.</a:t>
            </a:r>
          </a:p>
        </p:txBody>
      </p:sp>
    </p:spTree>
    <p:extLst>
      <p:ext uri="{BB962C8B-B14F-4D97-AF65-F5344CB8AC3E}">
        <p14:creationId xmlns:p14="http://schemas.microsoft.com/office/powerpoint/2010/main" val="397711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43:22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we have brought down other money in our hands to buy food. We do not know who put our money in our sacks."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162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Genesis 43:23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0678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he said, "Peace </a:t>
            </a:r>
            <a:r>
              <a:rPr lang="en-US" sz="5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you, do not be afraid. Your God and the God of your father has given you treasure in your sacks; I had your money." Then he brought Simeon out to them.</a:t>
            </a:r>
            <a:endParaRPr lang="en-US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338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14:27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067800" cy="54864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Peace I leave with you, My peace I give to you; not as the world gives do I give to you. Let not your heart be troubled, neither let it be afraid</a:t>
            </a:r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409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John 4:17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Herein is our love made perfect, that we may have boldness in the day of judgment: because as he is, so are we in this world.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0078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13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Genesis 43:15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0678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the men took that present and Benjamin, and they took double money in their hand, and arose and went down to Egypt; and they stood before Joseph.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010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John 4:18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6" y="1600200"/>
            <a:ext cx="9059174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is no fear in love; but </a:t>
            </a:r>
            <a:r>
              <a:rPr lang="en-US" sz="5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 love </a:t>
            </a:r>
            <a:r>
              <a:rPr lang="en-US" sz="5600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casteth</a:t>
            </a:r>
            <a:r>
              <a:rPr lang="en-US" sz="5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out fear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because fear hath torment. He that </a:t>
            </a:r>
            <a:r>
              <a:rPr lang="en-US" sz="5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feareth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not made perfect in love.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052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John 4:19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love him, because he first loved us.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313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John 4:20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067800" cy="54864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 man say, I love God, and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his brother, he is a liar: for he that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his brother whom he hath seen, how can he love God whom he hath not seen?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466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John 4:21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this commandment have we from him, That he who </a:t>
            </a:r>
            <a:r>
              <a:rPr lang="en-US" sz="5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loveth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God love his brother also.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6922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Fear to Feast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874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43:24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067800" cy="54864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the man brought the men into Joseph's house and gave </a:t>
            </a:r>
            <a:r>
              <a:rPr lang="en-US" sz="5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water, and they washed their feet; and he gave their donkeys feed.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321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43:25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they made the present ready for Joseph's coming at noon, for they heard that they would eat bread there.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827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43:26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067800" cy="54864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when Joseph came home, they brought him the present which </a:t>
            </a:r>
            <a:r>
              <a:rPr lang="en-US" sz="5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their hand into the house, and bowed down before him to the earth.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303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43:27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067800" cy="54864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he asked them about </a:t>
            </a:r>
            <a:r>
              <a:rPr lang="en-US" sz="5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their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well-being, and said, "</a:t>
            </a:r>
            <a:r>
              <a:rPr lang="en-US" sz="5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your father well, the old man of whom you spoke? </a:t>
            </a:r>
            <a:r>
              <a:rPr lang="en-US" sz="5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 still alive?"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345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43:28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067800" cy="54864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they answered, "Your servant our father </a:t>
            </a:r>
            <a:r>
              <a:rPr lang="en-US" sz="5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good health; he </a:t>
            </a:r>
            <a:r>
              <a:rPr lang="en-US" sz="5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still alive." And they bowed their heads down and prostrated themselves.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222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Genesis 43:16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064925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Joseph saw Benjamin with them, he said to the steward of his house, "Take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men to my home, and slaughter an animal and make ready; for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men will dine with me at noon."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428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Numbers 23:19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67800" cy="57150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a man, that He should lie, Nor a son of man, that He should repent. Has He said, and will He not do? Or has He spoken, and will He not make it good?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145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Genesis 43:29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0678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he lifted his eyes and saw his brother Benjamin, his mother's son, and said, "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this your younger brother of whom you spoke to me?" And he said, "God be gracious to you, my son."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391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43:30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313" y="1524000"/>
            <a:ext cx="9067800" cy="54864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his heart yearned for his brother; so Joseph made haste and sought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somewhere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weep. And he went into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chamber and wept there.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9168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Proverbs 16:32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who is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slow to anger </a:t>
            </a:r>
            <a:r>
              <a:rPr lang="en-US" sz="5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better than the mighty, And he who rules his spirit than he who takes a city.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8155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43:31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he washed his face and came out; and he restrained himself, and said, "Serve the bread."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80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43:32a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they set him a place by himself, and them by themselves, and the Egyptians who ate with him by themselves; 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136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43:32b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the Egyptians could not eat food with the Hebrews, for that </a:t>
            </a:r>
            <a:r>
              <a:rPr lang="en-US" sz="5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 abomination to the Egyptians.</a:t>
            </a:r>
          </a:p>
        </p:txBody>
      </p:sp>
    </p:spTree>
    <p:extLst>
      <p:ext uri="{BB962C8B-B14F-4D97-AF65-F5344CB8AC3E}">
        <p14:creationId xmlns:p14="http://schemas.microsoft.com/office/powerpoint/2010/main" val="147886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11:33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067800" cy="54864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Oh, the depth of the riches both of the wisdom and knowledge of God! How unsearchable </a:t>
            </a:r>
            <a:r>
              <a:rPr lang="en-US" sz="5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His judgments and His ways past finding out!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803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Genesis 43:33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0678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they sat before him, the firstborn according to his birthright and the youngest according to his youth; and the men looked in astonishment at one another.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324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Genesis 43:34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059174" cy="54864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he took servings to them from before him, but Benjamin's serving was five times as much as any of theirs. So they drank and were merry with him.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585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43:17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the man did as Joseph ordered, and the man brought the men into Joseph's house.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140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Philippians 1:6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6" y="1600200"/>
            <a:ext cx="9059174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being confident of this very thing, that He who has begun a good work in you will complete </a:t>
            </a:r>
            <a:r>
              <a:rPr lang="en-US" sz="5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until the day of Jesus Christ;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7745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43:18a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the men were afraid because they were brought into Joseph's house; and they said, 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094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Genesis 43:18b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0678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because of the money, which was returned in our sacks the first time, that we are brought in, so that he may make a case against us and fall upon us, to take us as slaves with our donkeys."</a:t>
            </a:r>
          </a:p>
        </p:txBody>
      </p:sp>
    </p:spTree>
    <p:extLst>
      <p:ext uri="{BB962C8B-B14F-4D97-AF65-F5344CB8AC3E}">
        <p14:creationId xmlns:p14="http://schemas.microsoft.com/office/powerpoint/2010/main" val="143255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7097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940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Invitation to Fear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109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Proverbs 28:1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wicked flee when no one pursues, But the righteous are bold as a lion.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122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256</TotalTime>
  <Words>1078</Words>
  <Application>Microsoft Office PowerPoint</Application>
  <PresentationFormat>On-screen Show (4:3)</PresentationFormat>
  <Paragraphs>77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Default Theme</vt:lpstr>
      <vt:lpstr>Rebuilding Trust in a Climate of Fear</vt:lpstr>
      <vt:lpstr>Genesis 43:15</vt:lpstr>
      <vt:lpstr>Genesis 43:16</vt:lpstr>
      <vt:lpstr>Genesis 43:17</vt:lpstr>
      <vt:lpstr>Genesis 43:18a</vt:lpstr>
      <vt:lpstr>Genesis 43:18b</vt:lpstr>
      <vt:lpstr>PowerPoint Presentation</vt:lpstr>
      <vt:lpstr>PowerPoint Presentation</vt:lpstr>
      <vt:lpstr>Proverbs 28:1</vt:lpstr>
      <vt:lpstr>Proverbs 24:10</vt:lpstr>
      <vt:lpstr>PowerPoint Presentation</vt:lpstr>
      <vt:lpstr>Genesis 43:19</vt:lpstr>
      <vt:lpstr>Genesis 43:20</vt:lpstr>
      <vt:lpstr>Genesis 43:21a</vt:lpstr>
      <vt:lpstr>Genesis 43:21b</vt:lpstr>
      <vt:lpstr>Genesis 43:22</vt:lpstr>
      <vt:lpstr>Genesis 43:23</vt:lpstr>
      <vt:lpstr>John 14:27</vt:lpstr>
      <vt:lpstr>1 John 4:17</vt:lpstr>
      <vt:lpstr>1 John 4:18</vt:lpstr>
      <vt:lpstr>1 John 4:19</vt:lpstr>
      <vt:lpstr>1 John 4:20</vt:lpstr>
      <vt:lpstr>1 John 4:21</vt:lpstr>
      <vt:lpstr>PowerPoint Presentation</vt:lpstr>
      <vt:lpstr>Genesis 43:24</vt:lpstr>
      <vt:lpstr>Genesis 43:25</vt:lpstr>
      <vt:lpstr>Genesis 43:26</vt:lpstr>
      <vt:lpstr>Genesis 43:27</vt:lpstr>
      <vt:lpstr>Genesis 43:28</vt:lpstr>
      <vt:lpstr>Numbers 23:19</vt:lpstr>
      <vt:lpstr>Genesis 43:29</vt:lpstr>
      <vt:lpstr>Genesis 43:30</vt:lpstr>
      <vt:lpstr>Proverbs 16:32</vt:lpstr>
      <vt:lpstr>Genesis 43:31</vt:lpstr>
      <vt:lpstr>Genesis 43:32a</vt:lpstr>
      <vt:lpstr>Genesis 43:32b</vt:lpstr>
      <vt:lpstr>Romans 11:33</vt:lpstr>
      <vt:lpstr>Genesis 43:33</vt:lpstr>
      <vt:lpstr>Genesis 43:34</vt:lpstr>
      <vt:lpstr>Philippians 1:6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Rebuilding Trust in a Climate of Fear</dc:title>
  <dc:creator>Charlie</dc:creator>
  <cp:lastModifiedBy>Charlie</cp:lastModifiedBy>
  <cp:revision>10</cp:revision>
  <dcterms:created xsi:type="dcterms:W3CDTF">2014-06-28T17:23:37Z</dcterms:created>
  <dcterms:modified xsi:type="dcterms:W3CDTF">2014-06-28T21:40:06Z</dcterms:modified>
</cp:coreProperties>
</file>