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8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5/31/2014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8000" dirty="0" smtClean="0"/>
              <a:t>“Rebuilding Trust”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in the Life of Joseph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43:1-14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31-June 1, 2014</a:t>
            </a:r>
          </a:p>
        </p:txBody>
      </p:sp>
    </p:spTree>
    <p:extLst>
      <p:ext uri="{BB962C8B-B14F-4D97-AF65-F5344CB8AC3E}">
        <p14:creationId xmlns:p14="http://schemas.microsoft.com/office/powerpoint/2010/main" val="1939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Genesis 43:8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150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Judah said to Israel his father, "Send the lad with me, and we will arise and go, that we may live and not die, both we and you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our little ones.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0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Genesis 43:9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150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myself will be surety for him; from my hand you shall require him. If I do not bring him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you and set him before you, then let me bear the blame forever.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2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we had not lingered, surely by now we would have returned this second time."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7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John 4:20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someone says, "I love God," and hates his brother, he is a liar; for he who does not love his brother whom he has seen, how can he love God whom he has not seen?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7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4:21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26" y="1600200"/>
            <a:ext cx="9076426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commandment we have from Him: that he who loves God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 his brother also.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3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Consider: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experiences on earth are a proving ground for rebuilding trust and expressing God’s Love through our own Love for one another!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6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600200"/>
            <a:ext cx="9033294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Terms of Our Love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9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“One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Anothers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562600"/>
          </a:xfrm>
        </p:spPr>
        <p:txBody>
          <a:bodyPr numCol="2"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Members of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Admonish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 With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“One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Anothers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 numCol="2">
            <a:normAutofit/>
          </a:bodyPr>
          <a:lstStyle/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Edify</a:t>
            </a:r>
          </a:p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</a:t>
            </a:r>
          </a:p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to</a:t>
            </a:r>
          </a:p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</a:t>
            </a:r>
          </a:p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Compassion for</a:t>
            </a:r>
          </a:p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Hospitality</a:t>
            </a:r>
          </a:p>
          <a:p>
            <a:pPr marL="36576" indent="0">
              <a:buNone/>
            </a:pP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1101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famine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severe in the land.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4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hypocrisy. Abhor what is evil. Cling to what is good.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4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kindly affectionate to one another with brotherly love, in honor giving preference to one another;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7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lagging in diligence, fervent in spirit, serving the Lord;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7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rejoicing in hope, patient in tribulation, continuing steadfastly in prayer;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0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12:13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distributing to the needs of the saints, given to hospitality.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5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Genesis 43:11a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59174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their father Israel said to them, "If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must 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so, then do this: Take some of the best fruits of the land in your vessels and carry down a present for the man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2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43:11b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balm and a little honey, spices and myrrh, pistachio nuts and almonds.</a:t>
            </a:r>
          </a:p>
        </p:txBody>
      </p:sp>
    </p:spTree>
    <p:extLst>
      <p:ext uri="{BB962C8B-B14F-4D97-AF65-F5344CB8AC3E}">
        <p14:creationId xmlns:p14="http://schemas.microsoft.com/office/powerpoint/2010/main" val="31972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double money in your hand, and take back in your hand the money that was returned in the mouth of your sacks; perhaps it was an oversight.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6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your brother also, and arise, go back to the man.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3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may God Almighty give you mercy before the man, that he may release your other brother and Benjamin. If I am bereaved, I am bereaved!"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3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Genesis 43:2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came to pass, when they had eaten up the grain which they had brought from Egypt, that their father said to them, "Go back, buy us a little food."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7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4:1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therefore, the prisoner of the Lord, beseech you to walk worthy of the calling with which you were called,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1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all lowliness and gentleness, with longsuffering, bearing with one another in love,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8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endeavoring to keep the </a:t>
            </a:r>
            <a:r>
              <a:rPr lang="en-US" sz="5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Spirit in the bond of peace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4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4:4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body and one Spirit, just as you were called in one hope of your calling;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1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4:5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Lord, one faith, one baptism;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5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God and Father of all, who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all, and through all, and in you all.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Mark 10:45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 the Son of Man did not come to be served, but to serve, and to give His life a ransom for many.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13:14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then,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Lord and Teacher, have washed your feet, you also ought to wash one another's feet.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4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13:15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have given you an example, that you should do as I have done to you.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0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if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any consolation in Christ, if any comfort of love, if any fellowship of the Spirit, if any affection and mercy,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Judah spoke to him, saying, "The man solemnly warned us, saying, 'You shall not see my face unless your brother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you.'"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9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my joy by being like-minded, having the same love,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one accord, of one mind.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9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nothing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done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selfish ambition or conceit, but in lowliness of mind let each esteem others better than himself.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7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each of you look out not only for his own interests, but also for the interests of others.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0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"If you send our brother with us, we will go down and buy you food.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you will not send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him,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will not go down; for the man said to us, 'You shall not see my face unless your brother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you.'"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1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Israel said, "Why did you deal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wrongfully with me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tell the man whether you had still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brother?"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5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said, "The man asked us pointedly about ourselves and our family, saying, '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father still alive? Have you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brother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?'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0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43:7b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75" y="15240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told him according to these words. Could we possibly have known that he would say, 'Bring your brother down'?"</a:t>
            </a:r>
          </a:p>
        </p:txBody>
      </p:sp>
    </p:spTree>
    <p:extLst>
      <p:ext uri="{BB962C8B-B14F-4D97-AF65-F5344CB8AC3E}">
        <p14:creationId xmlns:p14="http://schemas.microsoft.com/office/powerpoint/2010/main" val="15592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278</TotalTime>
  <Words>989</Words>
  <Application>Microsoft Office PowerPoint</Application>
  <PresentationFormat>On-screen Show (4:3)</PresentationFormat>
  <Paragraphs>95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Theme</vt:lpstr>
      <vt:lpstr>“Rebuilding Trust”</vt:lpstr>
      <vt:lpstr>Genesis 43:1</vt:lpstr>
      <vt:lpstr>Genesis 43:2</vt:lpstr>
      <vt:lpstr>Genesis 43:3</vt:lpstr>
      <vt:lpstr>Genesis 43:4</vt:lpstr>
      <vt:lpstr>Genesis 43:5</vt:lpstr>
      <vt:lpstr>Genesis 43:6</vt:lpstr>
      <vt:lpstr>Genesis 43:7a</vt:lpstr>
      <vt:lpstr>Genesis 43:7b</vt:lpstr>
      <vt:lpstr>Genesis 43:8</vt:lpstr>
      <vt:lpstr>Genesis 43:9</vt:lpstr>
      <vt:lpstr>Genesis 43:10</vt:lpstr>
      <vt:lpstr>PowerPoint Presentation</vt:lpstr>
      <vt:lpstr>1 John 4:20</vt:lpstr>
      <vt:lpstr>1 John 4:21</vt:lpstr>
      <vt:lpstr>Consider:</vt:lpstr>
      <vt:lpstr>PowerPoint Presentation</vt:lpstr>
      <vt:lpstr>The “One Anothers”:</vt:lpstr>
      <vt:lpstr>The “One Anothers”:</vt:lpstr>
      <vt:lpstr>Romans 12:9</vt:lpstr>
      <vt:lpstr>Romans 12:10</vt:lpstr>
      <vt:lpstr>Romans 12:11</vt:lpstr>
      <vt:lpstr>Romans 12:12</vt:lpstr>
      <vt:lpstr>Romans 12:13</vt:lpstr>
      <vt:lpstr>Genesis 43:11a</vt:lpstr>
      <vt:lpstr>Genesis 43:11b</vt:lpstr>
      <vt:lpstr>Genesis 43:12</vt:lpstr>
      <vt:lpstr>Genesis 43:13</vt:lpstr>
      <vt:lpstr>Genesis 43:14</vt:lpstr>
      <vt:lpstr>Ephesians 4:1</vt:lpstr>
      <vt:lpstr>Ephesians 4:2</vt:lpstr>
      <vt:lpstr>Ephesians 4:3</vt:lpstr>
      <vt:lpstr>Ephesians 4:4</vt:lpstr>
      <vt:lpstr>Ephesians 4:5</vt:lpstr>
      <vt:lpstr>Ephesians 4:6</vt:lpstr>
      <vt:lpstr>Mark 10:45</vt:lpstr>
      <vt:lpstr>John 13:14</vt:lpstr>
      <vt:lpstr>John 13:15</vt:lpstr>
      <vt:lpstr>Philippians 2:1</vt:lpstr>
      <vt:lpstr>Philippians 2:2</vt:lpstr>
      <vt:lpstr>Philippians 2:3</vt:lpstr>
      <vt:lpstr>Philippians 2:4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“Rebuilding Trust”</dc:title>
  <dc:creator>Charlie</dc:creator>
  <cp:lastModifiedBy>Charlie</cp:lastModifiedBy>
  <cp:revision>13</cp:revision>
  <dcterms:created xsi:type="dcterms:W3CDTF">2014-05-31T16:45:40Z</dcterms:created>
  <dcterms:modified xsi:type="dcterms:W3CDTF">2014-05-31T21:24:12Z</dcterms:modified>
</cp:coreProperties>
</file>