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Mom’s School of Biblical Ministry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1:1-7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Mother’s Day,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2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Acts 16:1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came he to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Derbe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Lystra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and, behold, a certain disciple was there, named Timotheus, the son of a certain woman, which was a Jewess, and believed; but his father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Greek: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2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thank God, whom I serve from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forefathers with pure conscience, that without ceasing I have remembrance of thee in my prayers night and day;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5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desiring to see thee, being mindful of thy tears, that I may be filled with joy;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call to remembrance the unfeigned faith that is in thee, which dwelt first in thy grandmother Lois, and thy mother Eunice; and I am persuaded that in thee also.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4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therefore we both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suffer reproach, because we trust in the living God, who is the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all men, specially of those that believe.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command and teach.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5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despise thy youth; but be thou an example of the believers, in word, in conversation, in charity, in spirit, in faith, in purity.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I come, give attendance to reading, to exhortation, to doctrine.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Paul, an apostle of Jesus Christ by the will of God, according to the promise of life which is in Christ Jesus,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 not the gift that is in thee, which was given thee by prophecy, with the laying on of the hands of the presbytery.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Meditate upon these things; give thyself wholly to them; that thy profiting may appear to all.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5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heed unto thyself, and unto the doctrine; continue in them: for in doing this thou shalt both save thyself, and them that hear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trust in the Lord Jesus to send Timotheus shortly unto you, that I also may be of good comfort, when I know your state.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have no man likeminded, who will naturally care for your state.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Not Only Communicated The Truth, They Demonstrated It!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call to remembrance the unfeigned faith that is in thee, which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dwelt first in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grandmother Lois,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mother Eunice; and I am persuaded that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thee also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1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 in me, and I in you. As the branch cannot bear fruit of itself, except it abide in the vine; no more can ye, except ye abide in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5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vine, ye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branches: He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me, and I in him, the same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forth much fruit: for without me ye can do nothing.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let the peace of God rule in your hearts, to the which also ye are called in one body; and be ye thankful.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3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Timothy,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dearly beloved son: Grace, mercy,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peace, from God the Father and Christ Jesus our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 word of Christ dwell in you richly in all wisdom; teaching and admonishing one another in psalms and hymns and spiritual songs, singing with grace in your hearts to the Lord.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5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Colossians 3:17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whatsoever ye do in word or deed,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in the name of the Lord Jesus, giving thanks to God and the Father by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816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Passed On a Sincere Faith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2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call to remembrance the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unfeigned faith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is in thee, which dwelt first in thy grandmother Lois, and thy mother Eunice; and I am persuaded that in thee also.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2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1 Timothy 1:5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end of the commandment is charity out of a pure heart,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good conscience,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 unfeigned: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0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Taught Timothy to Respect the Word of God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0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continue thou in the things which thou hast learned and hast been assured of, knowing of whom thou hast learned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9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from a child thou hast known the holy scriptures, which are able to make thee wise unto salvation through faith which is in Christ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6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scripture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by inspiration of God,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profitable for doctrine, for reproof, for correction, for instruction in righteousness: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2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3:17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man of God may be perfect, thoroughly furnished unto all good works.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thank God, whom I serve from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forefathers with pure conscience, that without ceasing I have remembrance of thee in my prayers night and day;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2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therefore, my son, be strong in the grace that is in Christ Jesus.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8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things that thou hast heard of me among many witnesses, the same commit thou to faithful men, who shall be able to teach others also.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therefore endure hardness, as a good soldier of Jesus Christ.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man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entangleth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with the affairs 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life; that he may please him who hath chosen him to be a soldier.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7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a man also strive for masteries,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he not crowned, except he strive lawfully.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5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husbandman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be first partaker of the fruits.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7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2:7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what I say; and the Lord give thee understanding in all things.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0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charge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before God, and the Lord Jesus Christ, who shall judge the quick and the dead at his appearing and his kingdom;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the word; be instant in season, out of season; reprove, rebuke, exhort with all longsuffering and doctrine.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3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time will come when they will not endure sound doctrine; but after their own lusts shall they heap to themselves teachers, having itching ears;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7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desiring to see thee, being mindful of thy tears, that I may be filled with joy;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turn away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ears from the truth, and shall be turned unto fables.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2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watch thou in all things, endure afflictions, do the work of an evangelist, make full proof of thy ministry.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0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now ready to be offered, and the time of my departure is at hand.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fought a good fight, I have finished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course, I have kept the faith: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Henceforth there is laid up for me a crown of righteousness, which the Lord, the righteous judge, shall give me at that day: and not to me only, but unto all them also that love his appearing.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9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6000" b="1" dirty="0"/>
              <a:t>…Oh, and by the way, your mother and grandmother sure did make my work with you SO MUCH EASIER!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75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call to remembrance the unfeigned faith that is in thee, which dwelt first in thy grandmother Lois, and thy mother Eunice; and I am persuaded that in thee also.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3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I put thee in remembrance that thou stir up the gift of God, which is in thee by the putting on of my hands.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3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1:7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hath not given us the spirit of fear; but of power, and of love, and of a sound mind.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6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</TotalTime>
  <Words>1410</Words>
  <Application>Microsoft Office PowerPoint</Application>
  <PresentationFormat>On-screen Show (4:3)</PresentationFormat>
  <Paragraphs>102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Theme</vt:lpstr>
      <vt:lpstr>Mom’s School of Biblical Ministry</vt:lpstr>
      <vt:lpstr>2 Timothy 1:1</vt:lpstr>
      <vt:lpstr>2 Timothy 1:2</vt:lpstr>
      <vt:lpstr>2 Timothy 1:3</vt:lpstr>
      <vt:lpstr>2 Timothy 1:4</vt:lpstr>
      <vt:lpstr>2 Timothy 1:5</vt:lpstr>
      <vt:lpstr>2 Timothy 1:6</vt:lpstr>
      <vt:lpstr>2 Timothy 1:7</vt:lpstr>
      <vt:lpstr>PowerPoint Presentation</vt:lpstr>
      <vt:lpstr>PowerPoint Presentation</vt:lpstr>
      <vt:lpstr>PowerPoint Presentation</vt:lpstr>
      <vt:lpstr>Acts 16:1</vt:lpstr>
      <vt:lpstr>2 Timothy 1:3</vt:lpstr>
      <vt:lpstr>2 Timothy 1:4</vt:lpstr>
      <vt:lpstr>2 Timothy 1:5</vt:lpstr>
      <vt:lpstr>1 Timothy 4:10</vt:lpstr>
      <vt:lpstr>1 Timothy 4:11</vt:lpstr>
      <vt:lpstr>1 Timothy 4:12</vt:lpstr>
      <vt:lpstr>1 Timothy 4:13</vt:lpstr>
      <vt:lpstr>1 Timothy 4:14</vt:lpstr>
      <vt:lpstr>1 Timothy 4:15</vt:lpstr>
      <vt:lpstr>1 Timothy 4:16</vt:lpstr>
      <vt:lpstr>Philippians 2:19</vt:lpstr>
      <vt:lpstr>Philippians 2:20</vt:lpstr>
      <vt:lpstr>PowerPoint Presentation</vt:lpstr>
      <vt:lpstr>2 Timothy 1:5</vt:lpstr>
      <vt:lpstr>John 15:4</vt:lpstr>
      <vt:lpstr>John 15:5</vt:lpstr>
      <vt:lpstr>Colossians 3:15</vt:lpstr>
      <vt:lpstr>Colossians 3:16</vt:lpstr>
      <vt:lpstr>Colossians 3:17</vt:lpstr>
      <vt:lpstr>PowerPoint Presentation</vt:lpstr>
      <vt:lpstr>2 Timothy 1:5</vt:lpstr>
      <vt:lpstr>1 Timothy 1:5</vt:lpstr>
      <vt:lpstr>PowerPoint Presentation</vt:lpstr>
      <vt:lpstr>2 Timothy 3:14</vt:lpstr>
      <vt:lpstr>2 Timothy 3:15</vt:lpstr>
      <vt:lpstr>2 Timothy 3:16</vt:lpstr>
      <vt:lpstr>2 Timothy 3:17</vt:lpstr>
      <vt:lpstr>2 Timothy 2:1</vt:lpstr>
      <vt:lpstr>2 Timothy 2:2</vt:lpstr>
      <vt:lpstr>2 Timothy 2:3</vt:lpstr>
      <vt:lpstr>2 Timothy 2:4</vt:lpstr>
      <vt:lpstr>2 Timothy 2:5</vt:lpstr>
      <vt:lpstr>2 Timothy 2:6</vt:lpstr>
      <vt:lpstr>2 Timothy 2:7</vt:lpstr>
      <vt:lpstr>2 Timothy 4:1</vt:lpstr>
      <vt:lpstr>2 Timothy 4:2</vt:lpstr>
      <vt:lpstr>2 Timothy 4:3</vt:lpstr>
      <vt:lpstr>2 Timothy 4:4</vt:lpstr>
      <vt:lpstr>2 Timothy 4:5</vt:lpstr>
      <vt:lpstr>2 Timothy 4:6</vt:lpstr>
      <vt:lpstr>2 Timothy 4:7</vt:lpstr>
      <vt:lpstr>2 Timothy 4:8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Mom’s School of Biblical Ministry</dc:title>
  <dc:creator>Charlie</dc:creator>
  <cp:lastModifiedBy>Charlie</cp:lastModifiedBy>
  <cp:revision>7</cp:revision>
  <dcterms:created xsi:type="dcterms:W3CDTF">2015-05-09T20:24:56Z</dcterms:created>
  <dcterms:modified xsi:type="dcterms:W3CDTF">2015-05-09T21:40:08Z</dcterms:modified>
</cp:coreProperties>
</file>