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0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0" r:id="rId54"/>
    <p:sldId id="310" r:id="rId55"/>
    <p:sldId id="311" r:id="rId56"/>
    <p:sldId id="309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13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1/3/2015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" y="3657600"/>
            <a:ext cx="8991600" cy="2301240"/>
          </a:xfrm>
        </p:spPr>
        <p:txBody>
          <a:bodyPr>
            <a:noAutofit/>
          </a:bodyPr>
          <a:lstStyle/>
          <a:p>
            <a:r>
              <a:rPr lang="en-US" sz="6000" dirty="0" smtClean="0"/>
              <a:t>Messages from the Past, present, and future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15400" cy="2036588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Chronicles 16, Matthew 24, 1 Corinthians 15</a:t>
            </a: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January, 3-4, 2015</a:t>
            </a: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3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ye shall hear of wars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rumours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wars: see that ye be not troubled: for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come to pass, but the end is not yet.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1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nation shall rise against nation, and kingdom against kingdom: and there shall be famines, and pestilences, and earthquakes, in divers places.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these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beginning of sorrows.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8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shall they deliver you up to be afflicted, and shall kill you: and ye shall be hated of all nations for my name's sake.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9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89807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 shall many be offended, and shall betray one another, and shall hate one another.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9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many false prophets shall rise, and shall deceive many.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0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because iniquity shall abound, the love of many shall wax cold.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7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that shall endure unto the end, the same shall be saved.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8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gospel of the kingdom shall be preached in all the world for a witness unto all nations; and then shall the end come.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now is Christ risen from the dead,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become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firstfruits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them that slept.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2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Chronicles 16:7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on that day David delivered first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psalm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thank the LORD into the hand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Asaph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his brethren.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2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since by man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death, by man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the resurrection of the dead.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2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in Adam all die, even so in Christ shall all be made alive.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6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every man in his own order: Christ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firstfruits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afterward they that are Christ's at his coming.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89698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cometh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end, when he shall have delivered up the kingdom to God, even the Father; when he shall have put down all rule and all authority and power.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6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must reign, till he hath put all enemies under his feet.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8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4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Spirit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expressly, that in the latter times some shall depart from the faith, giving heed to seducing spirits, and doctrines of devils;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7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05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lies in hypocrisy; having their conscience seared with a hot iron;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2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Forbidding to marry,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commanding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abstain from meats, which God hath created to be received with thanksgiving of them which believe and know the truth.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2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8958943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 creature of God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good, and nothing to be refused, if it be received with thanksgiving: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9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Chronicles 16:8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thanks unto the LORD, call upon his name, make known his deeds among the people.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2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it is sanctified by the word of God and prayer.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2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Timothy 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thou put the brethren in remembrance of these things, thou shalt be a good minister of Jesus Christ, nourished up in the words of faith and of good doctrine, whereunto thou hast attained.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0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refuse profane and old wives' fables, and exercise thyself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godliness.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6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Timothy 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bodily exercise </a:t>
            </a:r>
            <a:r>
              <a:rPr lang="en-US" sz="53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profiteth</a:t>
            </a: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little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3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godliness is profitable unto all things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having promise of the life that now is, and of that which is to come.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5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to the Past: Remember!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7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Chronicles 16:7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on that day David delivered first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psalm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thank the LORD into the hand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Asaph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his brethren.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4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Chronicles 16:8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thanks unto the LORD, call upon his name, make known his deeds among the people.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Chronicles 16:9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 unto him, sing psalms unto him, talk ye of all his wondrous works.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9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Chronicles 16:10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ye in his holy name: let the heart of them rejoice that seek the LORD.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2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Chronicles 16:11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the LORD and his strength, seek his face continually.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2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Chronicles 16:9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 unto him, sing psalms unto him, talk ye of all his wondrous works.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2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Chronicles 16:12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his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marvellous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 that he hath done, his wonders, and the judgments of his mouth;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2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>
            <a:normAutofit/>
          </a:bodyPr>
          <a:lstStyle/>
          <a:p>
            <a:pPr lvl="0"/>
            <a:r>
              <a:rPr lang="en-US" sz="5400" b="1" dirty="0"/>
              <a:t>Give Thanks unto the Lord!</a:t>
            </a:r>
            <a:endParaRPr lang="en-US" sz="5400" dirty="0"/>
          </a:p>
          <a:p>
            <a:pPr lvl="0"/>
            <a:r>
              <a:rPr lang="en-US" sz="5400" b="1" dirty="0"/>
              <a:t>Call Upon His Name!</a:t>
            </a:r>
            <a:endParaRPr lang="en-US" sz="5400" dirty="0"/>
          </a:p>
          <a:p>
            <a:pPr lvl="0"/>
            <a:r>
              <a:rPr lang="en-US" sz="5400" b="1" dirty="0"/>
              <a:t>Make Known His Deeds Among the People!</a:t>
            </a:r>
            <a:endParaRPr lang="en-US" sz="5400" dirty="0"/>
          </a:p>
          <a:p>
            <a:pPr lvl="0"/>
            <a:r>
              <a:rPr lang="en-US" sz="5400" b="1" dirty="0"/>
              <a:t>Sing Unto Him</a:t>
            </a:r>
            <a:r>
              <a:rPr lang="en-US" sz="5400" b="1" dirty="0" smtClean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028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>
            <a:normAutofit/>
          </a:bodyPr>
          <a:lstStyle/>
          <a:p>
            <a:pPr lvl="0"/>
            <a:r>
              <a:rPr lang="en-US" sz="5400" b="1" dirty="0"/>
              <a:t>Speak of All His Wondrous Works!</a:t>
            </a:r>
            <a:endParaRPr lang="en-US" sz="5400" dirty="0"/>
          </a:p>
          <a:p>
            <a:pPr lvl="0"/>
            <a:r>
              <a:rPr lang="en-US" sz="5400" b="1" dirty="0"/>
              <a:t>Glory in His Name!</a:t>
            </a:r>
            <a:endParaRPr lang="en-US" sz="5400" dirty="0"/>
          </a:p>
          <a:p>
            <a:pPr lvl="0"/>
            <a:r>
              <a:rPr lang="en-US" sz="5400" b="1" dirty="0"/>
              <a:t>Let Your Heart Rejoice</a:t>
            </a:r>
            <a:r>
              <a:rPr lang="en-US" sz="5400" b="1" dirty="0" smtClean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84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 lvl="0"/>
            <a:r>
              <a:rPr lang="en-US" sz="5200" b="1" dirty="0"/>
              <a:t>Seek the Lord!</a:t>
            </a:r>
            <a:endParaRPr lang="en-US" sz="5200" dirty="0"/>
          </a:p>
          <a:p>
            <a:pPr lvl="0"/>
            <a:r>
              <a:rPr lang="en-US" sz="5200" b="1" dirty="0"/>
              <a:t>Seek His Strength!</a:t>
            </a:r>
            <a:endParaRPr lang="en-US" sz="5200" dirty="0"/>
          </a:p>
          <a:p>
            <a:pPr lvl="0"/>
            <a:r>
              <a:rPr lang="en-US" sz="5200" b="1" dirty="0"/>
              <a:t>Seek His Face Continually!</a:t>
            </a:r>
            <a:endParaRPr lang="en-US" sz="5200" dirty="0"/>
          </a:p>
          <a:p>
            <a:pPr lvl="0"/>
            <a:r>
              <a:rPr lang="en-US" sz="5200" b="1" dirty="0"/>
              <a:t>Remember His Marvelous Works, Wonders, and Judgments</a:t>
            </a:r>
            <a:r>
              <a:rPr lang="en-US" sz="5200" b="1" dirty="0" smtClean="0"/>
              <a:t>!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0970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to the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Present:</a:t>
            </a:r>
          </a:p>
          <a:p>
            <a:pPr marL="36576" indent="0" algn="ctr"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1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Jesus answered and said unto them, Take heed that no man deceive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6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many shall come in my name, saying, I am Christ; and shall deceive many.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5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ye shall hear of wars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rumours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wars: see that ye be not troubled: for all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things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come to pass, but the end is not yet.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4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nation shall rise against nation, and kingdom against kingdom: and there shall be famines, and pestilences, and earthquakes, in divers places.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0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these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beginning of sorrows.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5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Chronicles 16:10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ye in his holy name: let the heart of them rejoice that seek the LORD.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shall they deliver you up to be afflicted, and shall kill you: and ye shall be hated of all nations for my name's sake.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9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89807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 shall many be offended, and shall betray one another, and shall hate one another.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4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many false prophets shall rise, and shall deceive many.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1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because iniquity shall abound, the love of many shall wax cold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5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that shall endure unto the end, the same shall be saved.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6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gospel of the kingdom shall be preached in all the world for a witness unto all nations; and then shall the end come.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7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16:18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say also unto thee, That thou art Peter, and upon this rock I will build my church;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gates of hell shall not prevail against it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2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to the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Future:</a:t>
            </a:r>
          </a:p>
          <a:p>
            <a:pPr marL="36576" indent="0" algn="ctr"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1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now is Christ risen from the dead,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become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firstfruits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them that slept.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2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since by man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death, by man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the resurrection of the dead.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2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Chronicles 16:11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" y="1600200"/>
            <a:ext cx="9035143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the LORD and his strength, seek his face continually.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1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in Adam all die, even so in Christ shall all be made alive.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2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every man in his own order: Christ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firstfruits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afterward they that are Christ's at his coming.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2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8969829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cometh the end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when 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delivered up the kingdom to God, even the Father; when 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put down all rule and all authority and power.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8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15:25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reign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till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hath put all enemies under his feet.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Titus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grace of God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salvation hath appeared to all men,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0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Titus 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us that, denying ungodliness and worldly lusts, we should live soberly, righteously, and godly, in this present world;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2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Titus 2:13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 that blessed hope, and the glorious appearing of the great God and our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Christ;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Titus 2:14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600200"/>
            <a:ext cx="9046029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gave himself for us, that he might redeem us from all iniquity, and purify unto himself a peculiar people, zealous of good works.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4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Titus 2:15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things speak, and exhort, and rebuke with all authority. Let no man despise thee.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0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2015: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/>
          </a:bodyPr>
          <a:lstStyle/>
          <a:p>
            <a:pPr lvl="0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Jesus Christ!</a:t>
            </a:r>
          </a:p>
          <a:p>
            <a:pPr lvl="0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for Jesus Christ!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for Jesus Christ!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6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Chronicles 16:12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his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marvellous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 that he hath done, his wonders, and the judgments of his mouth;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4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Jesus answered and said unto them, Take heed that no man deceive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5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many shall come in my name, saying, I am Christ; and shall deceive many.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5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106</TotalTime>
  <Words>1509</Words>
  <Application>Microsoft Office PowerPoint</Application>
  <PresentationFormat>On-screen Show (4:3)</PresentationFormat>
  <Paragraphs>144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Default Theme</vt:lpstr>
      <vt:lpstr>Messages from the Past, present, and future</vt:lpstr>
      <vt:lpstr>1 Chronicles 16:7</vt:lpstr>
      <vt:lpstr>1 Chronicles 16:8</vt:lpstr>
      <vt:lpstr>1 Chronicles 16:9</vt:lpstr>
      <vt:lpstr>1 Chronicles 16:10</vt:lpstr>
      <vt:lpstr>1 Chronicles 16:11</vt:lpstr>
      <vt:lpstr>1 Chronicles 16:12</vt:lpstr>
      <vt:lpstr>Matthew 24:4</vt:lpstr>
      <vt:lpstr>Matthew 24:5</vt:lpstr>
      <vt:lpstr>Matthew 24:6</vt:lpstr>
      <vt:lpstr>Matthew 24:7</vt:lpstr>
      <vt:lpstr>Matthew 24:8</vt:lpstr>
      <vt:lpstr>Matthew 24:9</vt:lpstr>
      <vt:lpstr>Matthew 24:10</vt:lpstr>
      <vt:lpstr>Matthew 24:11</vt:lpstr>
      <vt:lpstr>Matthew 24:12</vt:lpstr>
      <vt:lpstr>Matthew 24:13</vt:lpstr>
      <vt:lpstr>Matthew 24:14</vt:lpstr>
      <vt:lpstr>1 Corinthians 15:20</vt:lpstr>
      <vt:lpstr>1 Corinthians 15:21</vt:lpstr>
      <vt:lpstr>1 Corinthians 15:22</vt:lpstr>
      <vt:lpstr>1 Corinthians 15:23</vt:lpstr>
      <vt:lpstr>1 Corinthians 15:24</vt:lpstr>
      <vt:lpstr>1 Corinthians 15:25</vt:lpstr>
      <vt:lpstr>PowerPoint Presentation</vt:lpstr>
      <vt:lpstr>1 Timothy 4:1</vt:lpstr>
      <vt:lpstr>1 Timothy 4:2</vt:lpstr>
      <vt:lpstr>1 Timothy 4:3</vt:lpstr>
      <vt:lpstr>1 Timothy 4:4</vt:lpstr>
      <vt:lpstr>1 Timothy 4:5</vt:lpstr>
      <vt:lpstr>1 Timothy 4:6</vt:lpstr>
      <vt:lpstr>1 Timothy 4:7</vt:lpstr>
      <vt:lpstr>1 Timothy 4:8</vt:lpstr>
      <vt:lpstr>PowerPoint Presentation</vt:lpstr>
      <vt:lpstr>1 Chronicles 16:7</vt:lpstr>
      <vt:lpstr>1 Chronicles 16:8</vt:lpstr>
      <vt:lpstr>1 Chronicles 16:9</vt:lpstr>
      <vt:lpstr>1 Chronicles 16:10</vt:lpstr>
      <vt:lpstr>1 Chronicles 16:11</vt:lpstr>
      <vt:lpstr>1 Chronicles 16:12</vt:lpstr>
      <vt:lpstr>PowerPoint Presentation</vt:lpstr>
      <vt:lpstr>PowerPoint Presentation</vt:lpstr>
      <vt:lpstr>PowerPoint Presentation</vt:lpstr>
      <vt:lpstr>PowerPoint Presentation</vt:lpstr>
      <vt:lpstr>Matthew 24:4</vt:lpstr>
      <vt:lpstr>Matthew 24:5</vt:lpstr>
      <vt:lpstr>Matthew 24:6</vt:lpstr>
      <vt:lpstr>Matthew 24:7</vt:lpstr>
      <vt:lpstr>Matthew 24:8</vt:lpstr>
      <vt:lpstr>Matthew 24:9</vt:lpstr>
      <vt:lpstr>Matthew 24:10</vt:lpstr>
      <vt:lpstr>Matthew 24:11</vt:lpstr>
      <vt:lpstr>Matthew 24:12</vt:lpstr>
      <vt:lpstr>Matthew 24:13</vt:lpstr>
      <vt:lpstr>Matthew 24:14</vt:lpstr>
      <vt:lpstr>Matthew 16:18</vt:lpstr>
      <vt:lpstr>PowerPoint Presentation</vt:lpstr>
      <vt:lpstr>1 Corinthians 15:20</vt:lpstr>
      <vt:lpstr>1 Corinthians 15:21</vt:lpstr>
      <vt:lpstr>1 Corinthians 15:22</vt:lpstr>
      <vt:lpstr>1 Corinthians 15:23</vt:lpstr>
      <vt:lpstr>1 Corinthians 15:24</vt:lpstr>
      <vt:lpstr>1 Corinthians 15:25</vt:lpstr>
      <vt:lpstr>Titus 2:11</vt:lpstr>
      <vt:lpstr>Titus 2:12</vt:lpstr>
      <vt:lpstr>Titus 2:13</vt:lpstr>
      <vt:lpstr>Titus 2:14</vt:lpstr>
      <vt:lpstr>Titus 2:15</vt:lpstr>
      <vt:lpstr>In 2015: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Messages from the Past, present, and future</dc:title>
  <dc:creator>Charlie</dc:creator>
  <cp:lastModifiedBy>Charlie</cp:lastModifiedBy>
  <cp:revision>9</cp:revision>
  <dcterms:created xsi:type="dcterms:W3CDTF">2015-01-03T18:41:52Z</dcterms:created>
  <dcterms:modified xsi:type="dcterms:W3CDTF">2015-01-03T20:28:25Z</dcterms:modified>
</cp:coreProperties>
</file>