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93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94" r:id="rId34"/>
    <p:sldId id="295" r:id="rId35"/>
    <p:sldId id="296" r:id="rId36"/>
    <p:sldId id="287" r:id="rId37"/>
    <p:sldId id="288" r:id="rId38"/>
    <p:sldId id="289" r:id="rId39"/>
    <p:sldId id="290" r:id="rId40"/>
    <p:sldId id="292" r:id="rId41"/>
    <p:sldId id="291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D34E7534-751F-474C-8EDB-BDB0739DB8AD}" type="datetimeFigureOut">
              <a:rPr lang="en-US" smtClean="0"/>
              <a:t>12/29/2012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34C9F85C-0D19-4F1C-8DCE-501A5EE0AB59}" type="slidenum">
              <a:rPr lang="en-US" smtClean="0"/>
              <a:t>‹#›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861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Jeremiah 29:8-14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aseline="30000" dirty="0"/>
              <a:t>11 </a:t>
            </a:r>
            <a:r>
              <a:rPr lang="en-US" sz="3200" dirty="0"/>
              <a:t>For I know the thoughts that I think toward you, </a:t>
            </a:r>
            <a:r>
              <a:rPr lang="en-US" sz="3200" dirty="0" err="1"/>
              <a:t>saith</a:t>
            </a:r>
            <a:r>
              <a:rPr lang="en-US" sz="3200" dirty="0"/>
              <a:t> the LORD, thoughts of peace, and not of evil, to give you an expected end.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4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Jeremiah 29:8-14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aseline="30000" dirty="0"/>
              <a:t>12 </a:t>
            </a:r>
            <a:r>
              <a:rPr lang="en-US" sz="3200" dirty="0"/>
              <a:t>Then shall ye call upon me, and ye shall go and pray unto me, and I will hearken unto you.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20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Jeremiah 29:8-14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baseline="30000" dirty="0"/>
              <a:t>13 And ye shall seek me, and find </a:t>
            </a:r>
            <a:r>
              <a:rPr lang="en-US" sz="4400" i="1" baseline="30000" dirty="0"/>
              <a:t>me</a:t>
            </a:r>
            <a:r>
              <a:rPr lang="en-US" sz="4400" baseline="30000" dirty="0"/>
              <a:t>, when ye shall search for me with all your heart. 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42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Jeremiah 29:8-14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36483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endParaRPr lang="en-US" sz="3200" baseline="30000" dirty="0" smtClean="0"/>
          </a:p>
          <a:p>
            <a:pPr>
              <a:lnSpc>
                <a:spcPct val="120000"/>
              </a:lnSpc>
            </a:pPr>
            <a:r>
              <a:rPr lang="en-US" sz="3200" baseline="30000" dirty="0" smtClean="0"/>
              <a:t>14 </a:t>
            </a:r>
            <a:r>
              <a:rPr lang="en-US" sz="3200" dirty="0"/>
              <a:t>And I will be found of you, </a:t>
            </a:r>
            <a:r>
              <a:rPr lang="en-US" sz="3200" dirty="0" err="1"/>
              <a:t>saith</a:t>
            </a:r>
            <a:r>
              <a:rPr lang="en-US" sz="3200" dirty="0"/>
              <a:t> the LORD: and I will turn away your captivity, and I will gather you from all the nations, and from all the places whither I have driven you, </a:t>
            </a:r>
            <a:r>
              <a:rPr lang="en-US" sz="3200" dirty="0" err="1"/>
              <a:t>saith</a:t>
            </a:r>
            <a:r>
              <a:rPr lang="en-US" sz="3200" dirty="0"/>
              <a:t> the LORD; and I will bring you again into the place whence I caused you to be carried away captive. </a:t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78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Let’s S.T.A.R.T.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STOP Making Excuses!</a:t>
            </a:r>
          </a:p>
          <a:p>
            <a:r>
              <a:rPr lang="en-US" sz="3600" dirty="0" smtClean="0"/>
              <a:t>TAKE Inventory of our Lives</a:t>
            </a:r>
          </a:p>
          <a:p>
            <a:r>
              <a:rPr lang="en-US" sz="3600" dirty="0" smtClean="0"/>
              <a:t>ACT in Faith</a:t>
            </a:r>
          </a:p>
          <a:p>
            <a:r>
              <a:rPr lang="en-US" sz="3600" dirty="0" smtClean="0"/>
              <a:t>REFOCUS Our Thoughts</a:t>
            </a:r>
          </a:p>
          <a:p>
            <a:r>
              <a:rPr lang="en-US" sz="3600" dirty="0" smtClean="0"/>
              <a:t>TRUST in the Lord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070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1. STOP Making Excuses!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5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Proverbs 28:13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 smtClean="0"/>
              <a:t>13 </a:t>
            </a:r>
            <a:r>
              <a:rPr lang="en-US" sz="3600" dirty="0"/>
              <a:t>He that </a:t>
            </a:r>
            <a:r>
              <a:rPr lang="en-US" sz="3600" dirty="0" err="1"/>
              <a:t>covereth</a:t>
            </a:r>
            <a:r>
              <a:rPr lang="en-US" sz="3600" dirty="0"/>
              <a:t> his sins shall not prosper: but whoso </a:t>
            </a:r>
            <a:r>
              <a:rPr lang="en-US" sz="3600" dirty="0" err="1"/>
              <a:t>confesseth</a:t>
            </a:r>
            <a:r>
              <a:rPr lang="en-US" sz="3600" dirty="0"/>
              <a:t> and </a:t>
            </a:r>
            <a:r>
              <a:rPr lang="en-US" sz="3600" dirty="0" err="1"/>
              <a:t>forsaketh</a:t>
            </a:r>
            <a:r>
              <a:rPr lang="en-US" sz="3600" dirty="0"/>
              <a:t> </a:t>
            </a:r>
            <a:r>
              <a:rPr lang="en-US" sz="3600" i="1" dirty="0"/>
              <a:t>them</a:t>
            </a:r>
            <a:r>
              <a:rPr lang="en-US" sz="3600" dirty="0"/>
              <a:t> shall have mercy.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Proverbs 27:12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 smtClean="0"/>
              <a:t>12 </a:t>
            </a:r>
            <a:r>
              <a:rPr lang="en-US" sz="3600" dirty="0"/>
              <a:t>A prudent </a:t>
            </a:r>
            <a:r>
              <a:rPr lang="en-US" sz="3600" i="1" dirty="0"/>
              <a:t>man</a:t>
            </a:r>
            <a:r>
              <a:rPr lang="en-US" sz="3600" dirty="0"/>
              <a:t> </a:t>
            </a:r>
            <a:r>
              <a:rPr lang="en-US" sz="3600" dirty="0" err="1"/>
              <a:t>foreseeth</a:t>
            </a:r>
            <a:r>
              <a:rPr lang="en-US" sz="3600" dirty="0"/>
              <a:t> the evil, </a:t>
            </a:r>
            <a:r>
              <a:rPr lang="en-US" sz="3600" i="1" dirty="0"/>
              <a:t>and</a:t>
            </a:r>
            <a:r>
              <a:rPr lang="en-US" sz="3600" dirty="0"/>
              <a:t> </a:t>
            </a:r>
            <a:r>
              <a:rPr lang="en-US" sz="3600" dirty="0" err="1"/>
              <a:t>hideth</a:t>
            </a:r>
            <a:r>
              <a:rPr lang="en-US" sz="3600" dirty="0"/>
              <a:t> himself; </a:t>
            </a:r>
            <a:r>
              <a:rPr lang="en-US" sz="3600" i="1" dirty="0"/>
              <a:t>but</a:t>
            </a:r>
            <a:r>
              <a:rPr lang="en-US" sz="3600" dirty="0"/>
              <a:t> the simple pass on, </a:t>
            </a:r>
            <a:r>
              <a:rPr lang="en-US" sz="3600" i="1" dirty="0"/>
              <a:t>and</a:t>
            </a:r>
            <a:r>
              <a:rPr lang="en-US" sz="3600" dirty="0"/>
              <a:t> are punished.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73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Proverbs 15:12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 smtClean="0"/>
              <a:t>12 </a:t>
            </a:r>
            <a:r>
              <a:rPr lang="en-US" sz="3600" dirty="0"/>
              <a:t>A scorner </a:t>
            </a:r>
            <a:r>
              <a:rPr lang="en-US" sz="3600" dirty="0" err="1"/>
              <a:t>loveth</a:t>
            </a:r>
            <a:r>
              <a:rPr lang="en-US" sz="3600" dirty="0"/>
              <a:t> not one that </a:t>
            </a:r>
            <a:r>
              <a:rPr lang="en-US" sz="3600" dirty="0" err="1"/>
              <a:t>reproveth</a:t>
            </a:r>
            <a:r>
              <a:rPr lang="en-US" sz="3600" dirty="0"/>
              <a:t> him: neither will he go unto the wise.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71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Proverbs 15:22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 smtClean="0"/>
              <a:t>22 </a:t>
            </a:r>
            <a:r>
              <a:rPr lang="en-US" sz="3600" dirty="0"/>
              <a:t>Without counsel purposes are disappointed: but in the multitude of </a:t>
            </a:r>
            <a:r>
              <a:rPr lang="en-US" sz="3600" dirty="0" err="1"/>
              <a:t>counsellors</a:t>
            </a:r>
            <a:r>
              <a:rPr lang="en-US" sz="3600" dirty="0"/>
              <a:t> they are established.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8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524000"/>
            <a:ext cx="7117180" cy="1470025"/>
          </a:xfrm>
        </p:spPr>
        <p:txBody>
          <a:bodyPr/>
          <a:lstStyle/>
          <a:p>
            <a:pPr algn="ctr"/>
            <a:r>
              <a:rPr lang="en-US" sz="4800" dirty="0" smtClean="0"/>
              <a:t>Making a Fresh Start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117180" cy="20574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Isaiah 43:18-19</a:t>
            </a:r>
          </a:p>
          <a:p>
            <a:pPr algn="ctr"/>
            <a:r>
              <a:rPr lang="en-US" sz="3200" dirty="0" smtClean="0"/>
              <a:t>December 29-30, 2012</a:t>
            </a:r>
          </a:p>
          <a:p>
            <a:pPr algn="ctr"/>
            <a:r>
              <a:rPr lang="en-US" sz="3200" dirty="0" smtClean="0"/>
              <a:t>Calvary Chapel of El Paso</a:t>
            </a:r>
          </a:p>
          <a:p>
            <a:pPr algn="ctr"/>
            <a:r>
              <a:rPr lang="en-US" sz="3200" dirty="0" smtClean="0"/>
              <a:t>Pastor Charlie Flores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5074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Proverbs 24:10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 smtClean="0"/>
              <a:t>10 </a:t>
            </a:r>
            <a:r>
              <a:rPr lang="en-US" sz="3600" i="1" dirty="0"/>
              <a:t>If</a:t>
            </a:r>
            <a:r>
              <a:rPr lang="en-US" sz="3600" dirty="0"/>
              <a:t> thou faint in the day of adversity, thy strength </a:t>
            </a:r>
            <a:r>
              <a:rPr lang="en-US" sz="3600" i="1" dirty="0"/>
              <a:t>is</a:t>
            </a:r>
            <a:r>
              <a:rPr lang="en-US" sz="3600" dirty="0"/>
              <a:t> small.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79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2. TAKE Inventory of Our Lives!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50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/>
              <a:t>Galatians </a:t>
            </a:r>
            <a:r>
              <a:rPr lang="en-US" sz="5400" dirty="0" smtClean="0"/>
              <a:t>3:4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 smtClean="0"/>
              <a:t>4 </a:t>
            </a:r>
            <a:r>
              <a:rPr lang="en-US" sz="3600" dirty="0"/>
              <a:t>Have ye suffered so many things in vain? if </a:t>
            </a:r>
            <a:r>
              <a:rPr lang="en-US" sz="3600" i="1" dirty="0"/>
              <a:t>it be</a:t>
            </a:r>
            <a:r>
              <a:rPr lang="en-US" sz="3600" dirty="0"/>
              <a:t> yet in vain.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1268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Matthew 11:28-30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44103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3200" baseline="30000" dirty="0" smtClean="0"/>
              <a:t>28 </a:t>
            </a:r>
            <a:r>
              <a:rPr lang="en-US" sz="3200" i="1" u="sng" dirty="0"/>
              <a:t>Come unto me</a:t>
            </a:r>
            <a:r>
              <a:rPr lang="en-US" sz="3200" dirty="0"/>
              <a:t>, all </a:t>
            </a:r>
            <a:r>
              <a:rPr lang="en-US" sz="3200" i="1" dirty="0"/>
              <a:t>ye</a:t>
            </a:r>
            <a:r>
              <a:rPr lang="en-US" sz="3200" dirty="0"/>
              <a:t> that </a:t>
            </a:r>
            <a:r>
              <a:rPr lang="en-US" sz="3200" dirty="0" err="1"/>
              <a:t>labour</a:t>
            </a:r>
            <a:r>
              <a:rPr lang="en-US" sz="3200" dirty="0"/>
              <a:t> and are heavy laden, and I will give you rest. </a:t>
            </a:r>
            <a:r>
              <a:rPr lang="en-US" sz="3200" baseline="30000" dirty="0" smtClean="0"/>
              <a:t>29 </a:t>
            </a:r>
            <a:r>
              <a:rPr lang="en-US" sz="3200" dirty="0"/>
              <a:t>Take my yoke upon you, and learn of me; for I am meek and lowly in heart: and ye shall find rest unto your souls. </a:t>
            </a:r>
            <a:r>
              <a:rPr lang="en-US" sz="3200" baseline="30000" dirty="0" smtClean="0"/>
              <a:t>30 </a:t>
            </a:r>
            <a:r>
              <a:rPr lang="en-US" sz="3200" dirty="0"/>
              <a:t>For my yoke </a:t>
            </a:r>
            <a:r>
              <a:rPr lang="en-US" sz="3200" i="1" dirty="0"/>
              <a:t>is</a:t>
            </a:r>
            <a:r>
              <a:rPr lang="en-US" sz="3200" dirty="0"/>
              <a:t> easy, and my burden is light. </a:t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689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3. ACT in Faith!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41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Matthew 9:27-30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51723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endParaRPr lang="en-US" sz="3300" baseline="30000" dirty="0" smtClean="0"/>
          </a:p>
          <a:p>
            <a:pPr>
              <a:lnSpc>
                <a:spcPct val="110000"/>
              </a:lnSpc>
            </a:pPr>
            <a:r>
              <a:rPr lang="en-US" sz="3300" baseline="30000" dirty="0" smtClean="0"/>
              <a:t>27 </a:t>
            </a:r>
            <a:r>
              <a:rPr lang="en-US" sz="3300" dirty="0"/>
              <a:t>And when Jesus departed thence, two blind men followed him, crying, and saying, </a:t>
            </a:r>
            <a:r>
              <a:rPr lang="en-US" sz="3300" i="1" dirty="0"/>
              <a:t>Thou</a:t>
            </a:r>
            <a:r>
              <a:rPr lang="en-US" sz="3300" dirty="0"/>
              <a:t> Son of David, have mercy on us. </a:t>
            </a:r>
            <a:r>
              <a:rPr lang="en-US" sz="3300" baseline="30000" dirty="0" smtClean="0"/>
              <a:t>28 </a:t>
            </a:r>
            <a:r>
              <a:rPr lang="en-US" sz="3300" dirty="0"/>
              <a:t>And when he was come into the house, the blind men came to him: and Jesus </a:t>
            </a:r>
            <a:r>
              <a:rPr lang="en-US" sz="3300" dirty="0" err="1"/>
              <a:t>saith</a:t>
            </a:r>
            <a:r>
              <a:rPr lang="en-US" sz="3300" dirty="0"/>
              <a:t> unto them, Believe ye that I am able to do this? They said unto him, Yea, Lord. </a:t>
            </a:r>
            <a:br>
              <a:rPr lang="en-US" sz="3300" dirty="0"/>
            </a:br>
            <a:endParaRPr lang="en-US" sz="3300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0621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>
                <a:solidFill>
                  <a:prstClr val="white"/>
                </a:solidFill>
              </a:rPr>
              <a:t>Matthew 9:27-30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aseline="30000" dirty="0" smtClean="0"/>
              <a:t>29 </a:t>
            </a:r>
            <a:r>
              <a:rPr lang="en-US" sz="3200" dirty="0"/>
              <a:t>Then touched he their eyes, saying, According to your faith be it unto you. </a:t>
            </a:r>
            <a:r>
              <a:rPr lang="en-US" sz="3200" baseline="30000" dirty="0" smtClean="0"/>
              <a:t>30 </a:t>
            </a:r>
            <a:r>
              <a:rPr lang="en-US" sz="3200" dirty="0"/>
              <a:t>And their eyes were opened; and Jesus </a:t>
            </a:r>
            <a:r>
              <a:rPr lang="en-US" sz="3200" dirty="0" err="1"/>
              <a:t>straitly</a:t>
            </a:r>
            <a:r>
              <a:rPr lang="en-US" sz="3200" dirty="0"/>
              <a:t> charged them, saying, See </a:t>
            </a:r>
            <a:r>
              <a:rPr lang="en-US" sz="3200" i="1" dirty="0"/>
              <a:t>that</a:t>
            </a:r>
            <a:r>
              <a:rPr lang="en-US" sz="3200" dirty="0"/>
              <a:t> no man know </a:t>
            </a:r>
            <a:r>
              <a:rPr lang="en-US" sz="3200" i="1" dirty="0"/>
              <a:t>it</a:t>
            </a:r>
            <a:r>
              <a:rPr lang="en-US" sz="3200" dirty="0"/>
              <a:t>. </a:t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9897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Proverbs 29:25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 smtClean="0"/>
              <a:t>25 </a:t>
            </a:r>
            <a:r>
              <a:rPr lang="en-US" sz="3600" dirty="0"/>
              <a:t>The fear of man </a:t>
            </a:r>
            <a:r>
              <a:rPr lang="en-US" sz="3600" dirty="0" err="1"/>
              <a:t>bringeth</a:t>
            </a:r>
            <a:r>
              <a:rPr lang="en-US" sz="3600" dirty="0"/>
              <a:t> a snare: but whoso </a:t>
            </a:r>
            <a:r>
              <a:rPr lang="en-US" sz="3600" dirty="0" err="1"/>
              <a:t>putteth</a:t>
            </a:r>
            <a:r>
              <a:rPr lang="en-US" sz="3600" dirty="0"/>
              <a:t> his trust in the LORD shall be safe.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6062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4. REFOCUS Our Thoughts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348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Proverbs 4:23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 smtClean="0"/>
              <a:t>23 </a:t>
            </a:r>
            <a:r>
              <a:rPr lang="en-US" sz="3600" dirty="0"/>
              <a:t>Keep thy heart with all diligence; for out of it </a:t>
            </a:r>
            <a:r>
              <a:rPr lang="en-US" sz="3600" i="1" dirty="0"/>
              <a:t>are</a:t>
            </a:r>
            <a:r>
              <a:rPr lang="en-US" sz="3600" dirty="0"/>
              <a:t> the issues of life.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988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Isaiah 43:18-19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517239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sz="3200" baseline="30000" dirty="0" smtClean="0"/>
              <a:t>18 </a:t>
            </a:r>
            <a:r>
              <a:rPr lang="en-US" sz="3200" dirty="0"/>
              <a:t>Remember ye not the former things, neither consider the things of old. </a:t>
            </a:r>
            <a:r>
              <a:rPr lang="en-US" sz="3200" baseline="30000" dirty="0" smtClean="0"/>
              <a:t>19 </a:t>
            </a:r>
            <a:r>
              <a:rPr lang="en-US" sz="3200" dirty="0"/>
              <a:t>Behold, I will do a new thing; now it shall spring forth; shall ye not know it? I will even make a way in the wilderness, </a:t>
            </a:r>
            <a:r>
              <a:rPr lang="en-US" sz="3200" i="1" dirty="0"/>
              <a:t>and</a:t>
            </a:r>
            <a:r>
              <a:rPr lang="en-US" sz="3200" dirty="0"/>
              <a:t> rivers in the desert. </a:t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Romans 12:1-3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aseline="30000" dirty="0" smtClean="0"/>
              <a:t>1 </a:t>
            </a:r>
            <a:r>
              <a:rPr lang="en-US" sz="3600" dirty="0"/>
              <a:t>I beseech you therefore, brethren, by the mercies of God, that ye present your bodies a living sacrifice, holy, acceptable unto God, </a:t>
            </a:r>
            <a:r>
              <a:rPr lang="en-US" sz="3600" i="1" dirty="0"/>
              <a:t>which is</a:t>
            </a:r>
            <a:r>
              <a:rPr lang="en-US" sz="3600" dirty="0"/>
              <a:t> your reasonable service.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683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Romans 12:1-3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aseline="30000" dirty="0" smtClean="0"/>
              <a:t>2 </a:t>
            </a:r>
            <a:r>
              <a:rPr lang="en-US" sz="3600" dirty="0"/>
              <a:t>And be not conformed to this world: but be ye transformed by the renewing of your mind, that ye may prove what </a:t>
            </a:r>
            <a:r>
              <a:rPr lang="en-US" sz="3600" i="1" dirty="0"/>
              <a:t>is</a:t>
            </a:r>
            <a:r>
              <a:rPr lang="en-US" sz="3600" dirty="0"/>
              <a:t> that good, and acceptable, and perfect, will of God.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5965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Romans 12:1-3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baseline="30000" dirty="0" smtClean="0"/>
              <a:t>3 </a:t>
            </a:r>
            <a:r>
              <a:rPr lang="en-US" sz="3600" dirty="0"/>
              <a:t>For I say, through the grace given unto me, to every man that is among you, not to think </a:t>
            </a:r>
            <a:r>
              <a:rPr lang="en-US" sz="3600" i="1" dirty="0"/>
              <a:t>of himself</a:t>
            </a:r>
            <a:r>
              <a:rPr lang="en-US" sz="3600" dirty="0"/>
              <a:t> more highly than he ought to think; but to think soberly, according as God hath dealt to every man the measure of faith.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603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Psalm 1:1-3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sz="3600" baseline="30000" dirty="0" smtClean="0"/>
          </a:p>
          <a:p>
            <a:r>
              <a:rPr lang="en-US" sz="3600" baseline="30000" dirty="0" smtClean="0"/>
              <a:t>1 </a:t>
            </a:r>
            <a:r>
              <a:rPr lang="en-US" sz="3600" dirty="0"/>
              <a:t>Blessed </a:t>
            </a:r>
            <a:r>
              <a:rPr lang="en-US" sz="3600" i="1" dirty="0"/>
              <a:t>is</a:t>
            </a:r>
            <a:r>
              <a:rPr lang="en-US" sz="3600" dirty="0"/>
              <a:t> the man that </a:t>
            </a:r>
            <a:r>
              <a:rPr lang="en-US" sz="3600" dirty="0" err="1"/>
              <a:t>walketh</a:t>
            </a:r>
            <a:r>
              <a:rPr lang="en-US" sz="3600" dirty="0"/>
              <a:t> not in the counsel of the ungodly, nor </a:t>
            </a:r>
            <a:r>
              <a:rPr lang="en-US" sz="3600" dirty="0" err="1"/>
              <a:t>standeth</a:t>
            </a:r>
            <a:r>
              <a:rPr lang="en-US" sz="3600" dirty="0"/>
              <a:t> in the way of sinners, nor </a:t>
            </a:r>
            <a:r>
              <a:rPr lang="en-US" sz="3600" dirty="0" err="1"/>
              <a:t>sitteth</a:t>
            </a:r>
            <a:r>
              <a:rPr lang="en-US" sz="3600" dirty="0"/>
              <a:t> in the seat of the scornful.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1372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Psalm 1:1-3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aseline="30000" dirty="0" smtClean="0"/>
              <a:t>2 </a:t>
            </a:r>
            <a:r>
              <a:rPr lang="en-US" sz="3600" dirty="0"/>
              <a:t>But his delight </a:t>
            </a:r>
            <a:r>
              <a:rPr lang="en-US" sz="3600" i="1" dirty="0"/>
              <a:t>is</a:t>
            </a:r>
            <a:r>
              <a:rPr lang="en-US" sz="3600" dirty="0"/>
              <a:t> in the law of the LORD; and in his law doth he meditate day and night.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809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Psalm 1:1-3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aseline="30000" dirty="0" smtClean="0"/>
              <a:t>3 </a:t>
            </a:r>
            <a:r>
              <a:rPr lang="en-US" sz="3200" dirty="0"/>
              <a:t>And he shall be like a tree planted by the rivers of water, that </a:t>
            </a:r>
            <a:r>
              <a:rPr lang="en-US" sz="3200" dirty="0" err="1"/>
              <a:t>bringeth</a:t>
            </a:r>
            <a:r>
              <a:rPr lang="en-US" sz="3200" dirty="0"/>
              <a:t> forth his fruit in his season; his leaf also shall not wither; and whatsoever he doeth shall prosper. </a:t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7485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5. TRUST in the Lord!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38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Proverbs 3:5-10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sz="3600" baseline="30000" dirty="0" smtClean="0"/>
          </a:p>
          <a:p>
            <a:r>
              <a:rPr lang="en-US" sz="3600" baseline="30000" dirty="0" smtClean="0"/>
              <a:t>5 </a:t>
            </a:r>
            <a:r>
              <a:rPr lang="en-US" sz="3600" dirty="0"/>
              <a:t>Trust in the LORD with all </a:t>
            </a:r>
            <a:r>
              <a:rPr lang="en-US" sz="3600" dirty="0" err="1"/>
              <a:t>thine</a:t>
            </a:r>
            <a:r>
              <a:rPr lang="en-US" sz="3600" dirty="0"/>
              <a:t> heart; and lean not unto </a:t>
            </a:r>
            <a:r>
              <a:rPr lang="en-US" sz="3600" dirty="0" err="1"/>
              <a:t>thine</a:t>
            </a:r>
            <a:r>
              <a:rPr lang="en-US" sz="3600" dirty="0"/>
              <a:t> own understanding. </a:t>
            </a:r>
            <a:r>
              <a:rPr lang="en-US" sz="3600" baseline="30000" dirty="0" smtClean="0"/>
              <a:t>6 </a:t>
            </a:r>
            <a:r>
              <a:rPr lang="en-US" sz="3600" dirty="0"/>
              <a:t>In all thy ways acknowledge him, and he shall direct thy paths.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5853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Proverbs 3:5-10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aseline="30000" dirty="0" smtClean="0"/>
              <a:t>7 </a:t>
            </a:r>
            <a:r>
              <a:rPr lang="en-US" sz="3200" dirty="0"/>
              <a:t>Be not wise in </a:t>
            </a:r>
            <a:r>
              <a:rPr lang="en-US" sz="3200" dirty="0" err="1"/>
              <a:t>thine</a:t>
            </a:r>
            <a:r>
              <a:rPr lang="en-US" sz="3200" dirty="0"/>
              <a:t> own eyes: fear the LORD, and depart from evil. </a:t>
            </a:r>
            <a:r>
              <a:rPr lang="en-US" sz="3200" baseline="30000" dirty="0" smtClean="0"/>
              <a:t>8 </a:t>
            </a:r>
            <a:r>
              <a:rPr lang="en-US" sz="3200" dirty="0"/>
              <a:t>It shall be health to thy navel, and marrow to thy bones.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21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Proverbs 3:5-10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aseline="30000" dirty="0"/>
              <a:t>9 </a:t>
            </a:r>
            <a:r>
              <a:rPr lang="en-US" sz="3200" dirty="0" err="1"/>
              <a:t>Honour</a:t>
            </a:r>
            <a:r>
              <a:rPr lang="en-US" sz="3200" dirty="0"/>
              <a:t> the LORD with thy substance, and with the </a:t>
            </a:r>
            <a:r>
              <a:rPr lang="en-US" sz="3200" dirty="0" err="1"/>
              <a:t>firstfruits</a:t>
            </a:r>
            <a:r>
              <a:rPr lang="en-US" sz="3200" dirty="0"/>
              <a:t> of all </a:t>
            </a:r>
            <a:r>
              <a:rPr lang="en-US" sz="3200" dirty="0" err="1"/>
              <a:t>thine</a:t>
            </a:r>
            <a:r>
              <a:rPr lang="en-US" sz="3200" dirty="0"/>
              <a:t> increase: </a:t>
            </a:r>
            <a:r>
              <a:rPr lang="en-US" sz="3200" baseline="30000" dirty="0"/>
              <a:t>10 </a:t>
            </a:r>
            <a:r>
              <a:rPr lang="en-US" sz="3200" dirty="0"/>
              <a:t>So shall thy barns be filled with plenty, and thy presses shall burst out with new wine.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968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2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Zechariah 4:6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aseline="30000" dirty="0" smtClean="0"/>
              <a:t>6 </a:t>
            </a:r>
            <a:r>
              <a:rPr lang="en-US" sz="3600" dirty="0"/>
              <a:t>Then he answered and </a:t>
            </a:r>
            <a:r>
              <a:rPr lang="en-US" sz="3600" dirty="0" err="1"/>
              <a:t>spake</a:t>
            </a:r>
            <a:r>
              <a:rPr lang="en-US" sz="3600" dirty="0"/>
              <a:t> unto me, saying, This </a:t>
            </a:r>
            <a:r>
              <a:rPr lang="en-US" sz="3600" i="1" dirty="0"/>
              <a:t>is</a:t>
            </a:r>
            <a:r>
              <a:rPr lang="en-US" sz="3600" dirty="0"/>
              <a:t> the word of the LORD unto </a:t>
            </a:r>
            <a:r>
              <a:rPr lang="en-US" sz="3600" dirty="0" err="1"/>
              <a:t>Zerubbabel</a:t>
            </a:r>
            <a:r>
              <a:rPr lang="en-US" sz="3600" dirty="0"/>
              <a:t>, saying, Not by might, nor by power, but by my spirit, </a:t>
            </a:r>
            <a:r>
              <a:rPr lang="en-US" sz="3600" dirty="0" err="1"/>
              <a:t>saith</a:t>
            </a:r>
            <a:r>
              <a:rPr lang="en-US" sz="3600" dirty="0"/>
              <a:t> the LORD of hosts.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0454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Have a Blessed New Year!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Lord Specializes in NEW BEGINNINGS!</a:t>
            </a:r>
          </a:p>
          <a:p>
            <a:endParaRPr lang="en-US" sz="4000" dirty="0"/>
          </a:p>
          <a:p>
            <a:r>
              <a:rPr lang="en-US" sz="4000" dirty="0" smtClean="0"/>
              <a:t>Are you ready for a FRESH START?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68449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John 10:10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3600" baseline="30000" dirty="0" smtClean="0"/>
          </a:p>
          <a:p>
            <a:r>
              <a:rPr lang="en-US" sz="3600" baseline="30000" dirty="0" smtClean="0"/>
              <a:t>10 </a:t>
            </a:r>
            <a:r>
              <a:rPr lang="en-US" sz="3600" dirty="0"/>
              <a:t>The thief cometh not, but for to steal, and to kill, and to destroy: I am come that they might have life, and that they might have </a:t>
            </a:r>
            <a:r>
              <a:rPr lang="en-US" sz="3600" i="1" dirty="0"/>
              <a:t>it</a:t>
            </a:r>
            <a:r>
              <a:rPr lang="en-US" sz="3600" dirty="0"/>
              <a:t> more abundantly. </a:t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92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Isaiah 43:18-19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baseline="30000" dirty="0">
                <a:solidFill>
                  <a:prstClr val="white"/>
                </a:solidFill>
              </a:rPr>
              <a:t>18 </a:t>
            </a:r>
            <a:r>
              <a:rPr lang="en-US" sz="3000" dirty="0">
                <a:solidFill>
                  <a:prstClr val="white"/>
                </a:solidFill>
              </a:rPr>
              <a:t>Remember ye not the former things, neither consider the things of old. </a:t>
            </a:r>
            <a:r>
              <a:rPr lang="en-US" sz="3000" baseline="30000" dirty="0">
                <a:solidFill>
                  <a:prstClr val="white"/>
                </a:solidFill>
              </a:rPr>
              <a:t>19 </a:t>
            </a:r>
            <a:r>
              <a:rPr lang="en-US" sz="3000" b="1" i="1" u="sng" dirty="0">
                <a:solidFill>
                  <a:prstClr val="white"/>
                </a:solidFill>
              </a:rPr>
              <a:t>Behold, I will do a new thing</a:t>
            </a:r>
            <a:r>
              <a:rPr lang="en-US" sz="3000" dirty="0">
                <a:solidFill>
                  <a:prstClr val="white"/>
                </a:solidFill>
              </a:rPr>
              <a:t>; now it shall spring forth; shall ye not know it? I will even make a way in the wilderness, </a:t>
            </a:r>
            <a:r>
              <a:rPr lang="en-US" sz="3000" i="1" dirty="0">
                <a:solidFill>
                  <a:prstClr val="white"/>
                </a:solidFill>
              </a:rPr>
              <a:t>and</a:t>
            </a:r>
            <a:r>
              <a:rPr lang="en-US" sz="3000" dirty="0">
                <a:solidFill>
                  <a:prstClr val="white"/>
                </a:solidFill>
              </a:rPr>
              <a:t> rivers in the desert.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875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Jeremiah 29:8-14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aseline="30000" dirty="0" smtClean="0"/>
              <a:t>8 </a:t>
            </a:r>
            <a:r>
              <a:rPr lang="en-US" sz="3200" dirty="0"/>
              <a:t>For thus </a:t>
            </a:r>
            <a:r>
              <a:rPr lang="en-US" sz="3200" dirty="0" err="1"/>
              <a:t>saith</a:t>
            </a:r>
            <a:r>
              <a:rPr lang="en-US" sz="3200" dirty="0"/>
              <a:t> the LORD of hosts, the God of Israel; Let not your prophets and your diviners, that </a:t>
            </a:r>
            <a:r>
              <a:rPr lang="en-US" sz="3200" i="1" dirty="0"/>
              <a:t>be</a:t>
            </a:r>
            <a:r>
              <a:rPr lang="en-US" sz="3200" dirty="0"/>
              <a:t> in the midst of you, deceive you, neither hearken to your dreams which ye cause to be dreamed. </a:t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83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Jeremiah 29:8-14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aseline="30000" dirty="0" smtClean="0"/>
              <a:t>9 </a:t>
            </a:r>
            <a:r>
              <a:rPr lang="en-US" sz="3200" dirty="0"/>
              <a:t>For they prophesy falsely unto you in my name: I have not sent them, </a:t>
            </a:r>
            <a:r>
              <a:rPr lang="en-US" sz="3200" dirty="0" err="1"/>
              <a:t>saith</a:t>
            </a:r>
            <a:r>
              <a:rPr lang="en-US" sz="3200" dirty="0"/>
              <a:t> the LORD. </a:t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8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Jeremiah 29:8-14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aseline="30000" dirty="0" smtClean="0"/>
              <a:t>10 </a:t>
            </a:r>
            <a:r>
              <a:rPr lang="en-US" sz="3200" dirty="0"/>
              <a:t>For thus </a:t>
            </a:r>
            <a:r>
              <a:rPr lang="en-US" sz="3200" dirty="0" err="1"/>
              <a:t>saith</a:t>
            </a:r>
            <a:r>
              <a:rPr lang="en-US" sz="3200" dirty="0"/>
              <a:t> the LORD, That after seventy years be accomplished at Babylon I will visit you, and perform my good word toward you, in causing you to return to this place. </a:t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78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67</TotalTime>
  <Words>1229</Words>
  <Application>Microsoft Office PowerPoint</Application>
  <PresentationFormat>On-screen Show (4:3)</PresentationFormat>
  <Paragraphs>87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Autumn</vt:lpstr>
      <vt:lpstr>PowerPoint Presentation</vt:lpstr>
      <vt:lpstr>Making a Fresh Start</vt:lpstr>
      <vt:lpstr>Isaiah 43:18-19</vt:lpstr>
      <vt:lpstr>PowerPoint Presentation</vt:lpstr>
      <vt:lpstr>John 10:10</vt:lpstr>
      <vt:lpstr>Isaiah 43:18-19</vt:lpstr>
      <vt:lpstr>Jeremiah 29:8-14</vt:lpstr>
      <vt:lpstr>Jeremiah 29:8-14</vt:lpstr>
      <vt:lpstr>Jeremiah 29:8-14</vt:lpstr>
      <vt:lpstr>Jeremiah 29:8-14</vt:lpstr>
      <vt:lpstr>Jeremiah 29:8-14</vt:lpstr>
      <vt:lpstr>Jeremiah 29:8-14</vt:lpstr>
      <vt:lpstr>Jeremiah 29:8-14</vt:lpstr>
      <vt:lpstr>Let’s S.T.A.R.T.</vt:lpstr>
      <vt:lpstr>1. STOP Making Excuses!</vt:lpstr>
      <vt:lpstr>Proverbs 28:13</vt:lpstr>
      <vt:lpstr>Proverbs 27:12</vt:lpstr>
      <vt:lpstr>Proverbs 15:12</vt:lpstr>
      <vt:lpstr>Proverbs 15:22</vt:lpstr>
      <vt:lpstr>Proverbs 24:10</vt:lpstr>
      <vt:lpstr>2. TAKE Inventory of Our Lives!</vt:lpstr>
      <vt:lpstr>Galatians 3:4</vt:lpstr>
      <vt:lpstr>Matthew 11:28-30</vt:lpstr>
      <vt:lpstr>3. ACT in Faith!</vt:lpstr>
      <vt:lpstr>Matthew 9:27-30</vt:lpstr>
      <vt:lpstr>Matthew 9:27-30</vt:lpstr>
      <vt:lpstr>Proverbs 29:25</vt:lpstr>
      <vt:lpstr>4. REFOCUS Our Thoughts</vt:lpstr>
      <vt:lpstr>Proverbs 4:23</vt:lpstr>
      <vt:lpstr>Romans 12:1-3</vt:lpstr>
      <vt:lpstr>Romans 12:1-3</vt:lpstr>
      <vt:lpstr>Romans 12:1-3</vt:lpstr>
      <vt:lpstr>Psalm 1:1-3</vt:lpstr>
      <vt:lpstr>Psalm 1:1-3</vt:lpstr>
      <vt:lpstr>Psalm 1:1-3</vt:lpstr>
      <vt:lpstr>5. TRUST in the Lord!</vt:lpstr>
      <vt:lpstr>Proverbs 3:5-10</vt:lpstr>
      <vt:lpstr>Proverbs 3:5-10</vt:lpstr>
      <vt:lpstr>Proverbs 3:5-10</vt:lpstr>
      <vt:lpstr>Zechariah 4:6</vt:lpstr>
      <vt:lpstr>Have a Blessed New Year!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Flores</dc:creator>
  <cp:lastModifiedBy>Carlos Flores</cp:lastModifiedBy>
  <cp:revision>8</cp:revision>
  <dcterms:created xsi:type="dcterms:W3CDTF">2012-12-29T22:29:19Z</dcterms:created>
  <dcterms:modified xsi:type="dcterms:W3CDTF">2012-12-30T02:32:24Z</dcterms:modified>
</cp:coreProperties>
</file>