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31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  <p:sldId id="306" r:id="rId52"/>
    <p:sldId id="304" r:id="rId53"/>
    <p:sldId id="307" r:id="rId54"/>
    <p:sldId id="308" r:id="rId55"/>
    <p:sldId id="309" r:id="rId56"/>
    <p:sldId id="311" r:id="rId57"/>
    <p:sldId id="310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9/26/2015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A Sabbath Controversy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5:10-16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26-27,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1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 certain man was there, which had an infirmity thirty and eight years.</a:t>
            </a:r>
          </a:p>
        </p:txBody>
      </p:sp>
    </p:spTree>
    <p:extLst>
      <p:ext uri="{BB962C8B-B14F-4D97-AF65-F5344CB8AC3E}">
        <p14:creationId xmlns:p14="http://schemas.microsoft.com/office/powerpoint/2010/main" val="10143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Jesus saw him lie, and knew that he had been now a long time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that case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Wilt thou be made whole?</a:t>
            </a:r>
          </a:p>
        </p:txBody>
      </p:sp>
    </p:spTree>
    <p:extLst>
      <p:ext uri="{BB962C8B-B14F-4D97-AF65-F5344CB8AC3E}">
        <p14:creationId xmlns:p14="http://schemas.microsoft.com/office/powerpoint/2010/main" val="264027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impotent man answered him, Sir, I have no man, when the water is troubled, to put me into the pool: but while I am coming, another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steppeth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down before me.</a:t>
            </a:r>
          </a:p>
        </p:txBody>
      </p:sp>
    </p:spTree>
    <p:extLst>
      <p:ext uri="{BB962C8B-B14F-4D97-AF65-F5344CB8AC3E}">
        <p14:creationId xmlns:p14="http://schemas.microsoft.com/office/powerpoint/2010/main" val="260024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Rise, take up thy bed, and walk.</a:t>
            </a:r>
          </a:p>
        </p:txBody>
      </p:sp>
    </p:spTree>
    <p:extLst>
      <p:ext uri="{BB962C8B-B14F-4D97-AF65-F5344CB8AC3E}">
        <p14:creationId xmlns:p14="http://schemas.microsoft.com/office/powerpoint/2010/main" val="10352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immediately the man was made whole, and took up his bed, and walked: and on the same day was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4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8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he was in Jerusalem at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the feast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many believed in his name, when they saw the miracles which he did.</a:t>
            </a:r>
          </a:p>
        </p:txBody>
      </p:sp>
    </p:spTree>
    <p:extLst>
      <p:ext uri="{BB962C8B-B14F-4D97-AF65-F5344CB8AC3E}">
        <p14:creationId xmlns:p14="http://schemas.microsoft.com/office/powerpoint/2010/main" val="24403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Jesus did not commit himself unto them, because he knew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5443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needed not that any should testify of man: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knew what was in man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05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13:34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Jerusalem, Jerusalem, which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killest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prophets, and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stonest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them that are sent unto thee; how often would I have gathered thy children together, as a hen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doth gather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her brood under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wings, and ye would not!</a:t>
            </a:r>
          </a:p>
        </p:txBody>
      </p:sp>
    </p:spTree>
    <p:extLst>
      <p:ext uri="{BB962C8B-B14F-4D97-AF65-F5344CB8AC3E}">
        <p14:creationId xmlns:p14="http://schemas.microsoft.com/office/powerpoint/2010/main" val="29386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in the world, and the world was made by him, and the world knew him not.</a:t>
            </a:r>
          </a:p>
        </p:txBody>
      </p:sp>
    </p:spTree>
    <p:extLst>
      <p:ext uri="{BB962C8B-B14F-4D97-AF65-F5344CB8AC3E}">
        <p14:creationId xmlns:p14="http://schemas.microsoft.com/office/powerpoint/2010/main" val="40242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13:35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your house is left unto you desolate: and verily I say unto you, Ye shall not see me, until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time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when ye shall say, Blessed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that cometh in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23803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I am the way, the truth, and the life: no man cometh unto the Father, but by me.</a:t>
            </a:r>
          </a:p>
        </p:txBody>
      </p:sp>
    </p:spTree>
    <p:extLst>
      <p:ext uri="{BB962C8B-B14F-4D97-AF65-F5344CB8AC3E}">
        <p14:creationId xmlns:p14="http://schemas.microsoft.com/office/powerpoint/2010/main" val="2945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that, when they knew God, they glorified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as God, neither were thankful; but became vain in their imaginations, and their foolish heart was darkened.</a:t>
            </a:r>
          </a:p>
        </p:txBody>
      </p:sp>
    </p:spTree>
    <p:extLst>
      <p:ext uri="{BB962C8B-B14F-4D97-AF65-F5344CB8AC3E}">
        <p14:creationId xmlns:p14="http://schemas.microsoft.com/office/powerpoint/2010/main" val="33851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Professing themselves to be wise, they became fools,</a:t>
            </a:r>
          </a:p>
        </p:txBody>
      </p:sp>
    </p:spTree>
    <p:extLst>
      <p:ext uri="{BB962C8B-B14F-4D97-AF65-F5344CB8AC3E}">
        <p14:creationId xmlns:p14="http://schemas.microsoft.com/office/powerpoint/2010/main" val="31045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God also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them up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uncleanness through the lusts of their own hearts, to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dishonour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own bodies between themselves:</a:t>
            </a:r>
          </a:p>
        </p:txBody>
      </p:sp>
    </p:spTree>
    <p:extLst>
      <p:ext uri="{BB962C8B-B14F-4D97-AF65-F5344CB8AC3E}">
        <p14:creationId xmlns:p14="http://schemas.microsoft.com/office/powerpoint/2010/main" val="807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this cause God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them up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vile affections: for even their women did change the natural use into that which is against nature:</a:t>
            </a:r>
          </a:p>
        </p:txBody>
      </p:sp>
    </p:spTree>
    <p:extLst>
      <p:ext uri="{BB962C8B-B14F-4D97-AF65-F5344CB8AC3E}">
        <p14:creationId xmlns:p14="http://schemas.microsoft.com/office/powerpoint/2010/main" val="25573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even as they did not like to retain God in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knowledge, God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them over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a reprobate (literally and morally worthless) mind, to do those things which are not convenient;</a:t>
            </a:r>
          </a:p>
        </p:txBody>
      </p:sp>
    </p:spTree>
    <p:extLst>
      <p:ext uri="{BB962C8B-B14F-4D97-AF65-F5344CB8AC3E}">
        <p14:creationId xmlns:p14="http://schemas.microsoft.com/office/powerpoint/2010/main" val="36322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knowing the judgment of God, that they which commit such things are worthy of death, not only do the same, but have pleasure in them that do them.</a:t>
            </a:r>
          </a:p>
        </p:txBody>
      </p:sp>
    </p:spTree>
    <p:extLst>
      <p:ext uri="{BB962C8B-B14F-4D97-AF65-F5344CB8AC3E}">
        <p14:creationId xmlns:p14="http://schemas.microsoft.com/office/powerpoint/2010/main" val="15384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world hate you, ye know that it hated me before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hated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you.</a:t>
            </a:r>
          </a:p>
        </p:txBody>
      </p:sp>
    </p:spTree>
    <p:extLst>
      <p:ext uri="{BB962C8B-B14F-4D97-AF65-F5344CB8AC3E}">
        <p14:creationId xmlns:p14="http://schemas.microsoft.com/office/powerpoint/2010/main" val="38002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16:15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them, But whom say ye that I am?</a:t>
            </a:r>
          </a:p>
        </p:txBody>
      </p:sp>
    </p:spTree>
    <p:extLst>
      <p:ext uri="{BB962C8B-B14F-4D97-AF65-F5344CB8AC3E}">
        <p14:creationId xmlns:p14="http://schemas.microsoft.com/office/powerpoint/2010/main" val="191605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came unto his own, and his own received him not.</a:t>
            </a:r>
          </a:p>
        </p:txBody>
      </p:sp>
    </p:spTree>
    <p:extLst>
      <p:ext uri="{BB962C8B-B14F-4D97-AF65-F5344CB8AC3E}">
        <p14:creationId xmlns:p14="http://schemas.microsoft.com/office/powerpoint/2010/main" val="9474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16:16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Simon Peter answered and said, Thou art the Christ, the Son of the living God.</a:t>
            </a:r>
          </a:p>
        </p:txBody>
      </p:sp>
    </p:spTree>
    <p:extLst>
      <p:ext uri="{BB962C8B-B14F-4D97-AF65-F5344CB8AC3E}">
        <p14:creationId xmlns:p14="http://schemas.microsoft.com/office/powerpoint/2010/main" val="14207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16:17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answered and said unto him, Blessed art thou, Simon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Barjona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for flesh and blood hath not revealed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thee, but my Father which is in heaven.</a:t>
            </a:r>
          </a:p>
        </p:txBody>
      </p:sp>
    </p:spTree>
    <p:extLst>
      <p:ext uri="{BB962C8B-B14F-4D97-AF65-F5344CB8AC3E}">
        <p14:creationId xmlns:p14="http://schemas.microsoft.com/office/powerpoint/2010/main" val="33824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16:18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say also unto thee, That thou art Peter, and upon this rock I will build my church; and the gates of hell shall not prevail against it.</a:t>
            </a:r>
          </a:p>
        </p:txBody>
      </p:sp>
    </p:spTree>
    <p:extLst>
      <p:ext uri="{BB962C8B-B14F-4D97-AF65-F5344CB8AC3E}">
        <p14:creationId xmlns:p14="http://schemas.microsoft.com/office/powerpoint/2010/main" val="402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men only see a hopeless end; believers rejoice in an endless hope!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32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Jews therefore said unto him that was cured, It is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day: it is not lawful for thee to carry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bed.</a:t>
            </a:r>
          </a:p>
        </p:txBody>
      </p:sp>
    </p:spTree>
    <p:extLst>
      <p:ext uri="{BB962C8B-B14F-4D97-AF65-F5344CB8AC3E}">
        <p14:creationId xmlns:p14="http://schemas.microsoft.com/office/powerpoint/2010/main" val="8206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answered them, He that made me whole, the same said unto me, Take up thy bed, and walk.</a:t>
            </a:r>
          </a:p>
        </p:txBody>
      </p:sp>
    </p:spTree>
    <p:extLst>
      <p:ext uri="{BB962C8B-B14F-4D97-AF65-F5344CB8AC3E}">
        <p14:creationId xmlns:p14="http://schemas.microsoft.com/office/powerpoint/2010/main" val="196873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asked they him, What man is that which said unto thee, Take up thy bed, and walk?</a:t>
            </a:r>
          </a:p>
        </p:txBody>
      </p:sp>
    </p:spTree>
    <p:extLst>
      <p:ext uri="{BB962C8B-B14F-4D97-AF65-F5344CB8AC3E}">
        <p14:creationId xmlns:p14="http://schemas.microsoft.com/office/powerpoint/2010/main" val="15000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that was healed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who it was: for Jesus had conveyed himself away, a multitude being in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place.</a:t>
            </a:r>
          </a:p>
        </p:txBody>
      </p:sp>
    </p:spTree>
    <p:extLst>
      <p:ext uri="{BB962C8B-B14F-4D97-AF65-F5344CB8AC3E}">
        <p14:creationId xmlns:p14="http://schemas.microsoft.com/office/powerpoint/2010/main" val="278789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/>
              <a:t>Afterward Jesus </a:t>
            </a:r>
            <a:r>
              <a:rPr lang="en-US" sz="5400" b="1" dirty="0" err="1"/>
              <a:t>findeth</a:t>
            </a:r>
            <a:r>
              <a:rPr lang="en-US" sz="5400" b="1" dirty="0"/>
              <a:t> him in the temple, and said unto him, Behold, thou art made whole: sin no more, lest a worse thing come unto thee.</a:t>
            </a:r>
          </a:p>
        </p:txBody>
      </p:sp>
    </p:spTree>
    <p:extLst>
      <p:ext uri="{BB962C8B-B14F-4D97-AF65-F5344CB8AC3E}">
        <p14:creationId xmlns:p14="http://schemas.microsoft.com/office/powerpoint/2010/main" val="16435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 departed, and told the Jews that it was Jesus, which had made him whole.</a:t>
            </a:r>
          </a:p>
        </p:txBody>
      </p:sp>
    </p:spTree>
    <p:extLst>
      <p:ext uri="{BB962C8B-B14F-4D97-AF65-F5344CB8AC3E}">
        <p14:creationId xmlns:p14="http://schemas.microsoft.com/office/powerpoint/2010/main" val="267019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20:30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other signs truly did Jesus in the presence of his disciples, which are not written in this book:</a:t>
            </a:r>
          </a:p>
        </p:txBody>
      </p:sp>
    </p:spTree>
    <p:extLst>
      <p:ext uri="{BB962C8B-B14F-4D97-AF65-F5344CB8AC3E}">
        <p14:creationId xmlns:p14="http://schemas.microsoft.com/office/powerpoint/2010/main" val="27748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therefore did the Jews persecute Jesus, and sought to slay him, because he had done these things on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day.</a:t>
            </a:r>
          </a:p>
        </p:txBody>
      </p:sp>
    </p:spTree>
    <p:extLst>
      <p:ext uri="{BB962C8B-B14F-4D97-AF65-F5344CB8AC3E}">
        <p14:creationId xmlns:p14="http://schemas.microsoft.com/office/powerpoint/2010/main" val="37957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came to pass, that he went through the corn fields on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day; and his disciples began, as they went, to pluck the ears of corn.</a:t>
            </a:r>
          </a:p>
        </p:txBody>
      </p:sp>
    </p:spTree>
    <p:extLst>
      <p:ext uri="{BB962C8B-B14F-4D97-AF65-F5344CB8AC3E}">
        <p14:creationId xmlns:p14="http://schemas.microsoft.com/office/powerpoint/2010/main" val="2038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Pharisees said unto him, Behold, why do they on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 that which is not lawful?</a:t>
            </a:r>
          </a:p>
        </p:txBody>
      </p:sp>
    </p:spTree>
    <p:extLst>
      <p:ext uri="{BB962C8B-B14F-4D97-AF65-F5344CB8AC3E}">
        <p14:creationId xmlns:p14="http://schemas.microsoft.com/office/powerpoint/2010/main" val="267241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unto them, Have ye never read what David did, when he had need, and was an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he, and they that were with him?</a:t>
            </a:r>
          </a:p>
        </p:txBody>
      </p:sp>
    </p:spTree>
    <p:extLst>
      <p:ext uri="{BB962C8B-B14F-4D97-AF65-F5344CB8AC3E}">
        <p14:creationId xmlns:p14="http://schemas.microsoft.com/office/powerpoint/2010/main" val="38197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/>
              <a:t>How he went into the house of God in the days of </a:t>
            </a:r>
            <a:r>
              <a:rPr lang="en-US" sz="4800" b="1" dirty="0" err="1"/>
              <a:t>Abiathar</a:t>
            </a:r>
            <a:r>
              <a:rPr lang="en-US" sz="4800" b="1" dirty="0"/>
              <a:t> the high priest, and did eat the </a:t>
            </a:r>
            <a:r>
              <a:rPr lang="en-US" sz="4800" b="1" dirty="0" err="1"/>
              <a:t>shewbread</a:t>
            </a:r>
            <a:r>
              <a:rPr lang="en-US" sz="4800" b="1" dirty="0"/>
              <a:t>, which is not lawful to eat but for the priests, and gave also to them which were with him?</a:t>
            </a:r>
          </a:p>
        </p:txBody>
      </p:sp>
    </p:spTree>
    <p:extLst>
      <p:ext uri="{BB962C8B-B14F-4D97-AF65-F5344CB8AC3E}">
        <p14:creationId xmlns:p14="http://schemas.microsoft.com/office/powerpoint/2010/main" val="375992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unto them,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made for man, and not man for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717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2:28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the Son of man is Lord also of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28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11:28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unto me,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are heavy laden, and I will give you rest.</a:t>
            </a:r>
          </a:p>
        </p:txBody>
      </p:sp>
    </p:spTree>
    <p:extLst>
      <p:ext uri="{BB962C8B-B14F-4D97-AF65-F5344CB8AC3E}">
        <p14:creationId xmlns:p14="http://schemas.microsoft.com/office/powerpoint/2010/main" val="10594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11:29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my yoke upon you, and learn of me; for I am meek and lowly in heart: and ye shall find rest unto your souls.</a:t>
            </a:r>
          </a:p>
        </p:txBody>
      </p:sp>
    </p:spTree>
    <p:extLst>
      <p:ext uri="{BB962C8B-B14F-4D97-AF65-F5344CB8AC3E}">
        <p14:creationId xmlns:p14="http://schemas.microsoft.com/office/powerpoint/2010/main" val="5076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11:30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my yoke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easy, and my burden is light.</a:t>
            </a:r>
          </a:p>
        </p:txBody>
      </p:sp>
    </p:spTree>
    <p:extLst>
      <p:ext uri="{BB962C8B-B14F-4D97-AF65-F5344CB8AC3E}">
        <p14:creationId xmlns:p14="http://schemas.microsoft.com/office/powerpoint/2010/main" val="255217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20:31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these are written, that ye might believe that Jesus is the Christ, the Son of God; and that believing ye might have life through his name.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66687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 departed, and told the Jews that it was Jesus, which had made him whole.</a:t>
            </a:r>
          </a:p>
        </p:txBody>
      </p:sp>
    </p:spTree>
    <p:extLst>
      <p:ext uri="{BB962C8B-B14F-4D97-AF65-F5344CB8AC3E}">
        <p14:creationId xmlns:p14="http://schemas.microsoft.com/office/powerpoint/2010/main" val="18034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therefore did the Jews persecute Jesus, and sought to slay him, because he had done these things on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day.</a:t>
            </a:r>
          </a:p>
        </p:txBody>
      </p:sp>
    </p:spTree>
    <p:extLst>
      <p:ext uri="{BB962C8B-B14F-4D97-AF65-F5344CB8AC3E}">
        <p14:creationId xmlns:p14="http://schemas.microsoft.com/office/powerpoint/2010/main" val="194104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if we be dead with Christ, we believe that we shall also live with him:</a:t>
            </a:r>
          </a:p>
        </p:txBody>
      </p:sp>
    </p:spTree>
    <p:extLst>
      <p:ext uri="{BB962C8B-B14F-4D97-AF65-F5344CB8AC3E}">
        <p14:creationId xmlns:p14="http://schemas.microsoft.com/office/powerpoint/2010/main" val="14054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 that Christ being raised from the dead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more; death hath no more dominion over him.</a:t>
            </a:r>
          </a:p>
        </p:txBody>
      </p:sp>
    </p:spTree>
    <p:extLst>
      <p:ext uri="{BB962C8B-B14F-4D97-AF65-F5344CB8AC3E}">
        <p14:creationId xmlns:p14="http://schemas.microsoft.com/office/powerpoint/2010/main" val="30422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 that he died, he died unto sin once: but in that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God.</a:t>
            </a:r>
          </a:p>
        </p:txBody>
      </p:sp>
    </p:spTree>
    <p:extLst>
      <p:ext uri="{BB962C8B-B14F-4D97-AF65-F5344CB8AC3E}">
        <p14:creationId xmlns:p14="http://schemas.microsoft.com/office/powerpoint/2010/main" val="39224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Likewise reckon ye also yourselves to be dead indeed unto sin, but alive unto God through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35689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not sin therefore reign in your mortal body, that ye should obey it in the lusts thereof.</a:t>
            </a:r>
          </a:p>
        </p:txBody>
      </p:sp>
    </p:spTree>
    <p:extLst>
      <p:ext uri="{BB962C8B-B14F-4D97-AF65-F5344CB8AC3E}">
        <p14:creationId xmlns:p14="http://schemas.microsoft.com/office/powerpoint/2010/main" val="25598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3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this there was a feast of the Jews; and Jesus went up to Jerusalem.</a:t>
            </a:r>
          </a:p>
        </p:txBody>
      </p:sp>
    </p:spTree>
    <p:extLst>
      <p:ext uri="{BB962C8B-B14F-4D97-AF65-F5344CB8AC3E}">
        <p14:creationId xmlns:p14="http://schemas.microsoft.com/office/powerpoint/2010/main" val="15997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there is at Jerusalem by the sheep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pool, which is called in the Hebrew tongue Bethesda, having five porches.</a:t>
            </a:r>
          </a:p>
        </p:txBody>
      </p:sp>
    </p:spTree>
    <p:extLst>
      <p:ext uri="{BB962C8B-B14F-4D97-AF65-F5344CB8AC3E}">
        <p14:creationId xmlns:p14="http://schemas.microsoft.com/office/powerpoint/2010/main" val="21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these lay a great multitude of impotent folk, of blind, halt, withered, waiting for the moving of the water.</a:t>
            </a:r>
          </a:p>
        </p:txBody>
      </p:sp>
    </p:spTree>
    <p:extLst>
      <p:ext uri="{BB962C8B-B14F-4D97-AF65-F5344CB8AC3E}">
        <p14:creationId xmlns:p14="http://schemas.microsoft.com/office/powerpoint/2010/main" val="2302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an angel went down at a certain season into the pool, and troubled the water: whosoever then first after the troubling of the water stepped in was made whole of whatsoever disease he had.</a:t>
            </a:r>
          </a:p>
        </p:txBody>
      </p:sp>
    </p:spTree>
    <p:extLst>
      <p:ext uri="{BB962C8B-B14F-4D97-AF65-F5344CB8AC3E}">
        <p14:creationId xmlns:p14="http://schemas.microsoft.com/office/powerpoint/2010/main" val="12036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183</TotalTime>
  <Words>1461</Words>
  <Application>Microsoft Office PowerPoint</Application>
  <PresentationFormat>On-screen Show (4:3)</PresentationFormat>
  <Paragraphs>111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Default Theme</vt:lpstr>
      <vt:lpstr>A Sabbath Controversy</vt:lpstr>
      <vt:lpstr>John 1:10</vt:lpstr>
      <vt:lpstr>John 1:11</vt:lpstr>
      <vt:lpstr>John 20:30</vt:lpstr>
      <vt:lpstr>John 20:31</vt:lpstr>
      <vt:lpstr>John 5:1</vt:lpstr>
      <vt:lpstr>John 5:2</vt:lpstr>
      <vt:lpstr>John 5:3</vt:lpstr>
      <vt:lpstr>John 5:4</vt:lpstr>
      <vt:lpstr>John 5:5</vt:lpstr>
      <vt:lpstr>John 5:6</vt:lpstr>
      <vt:lpstr>John 5:7</vt:lpstr>
      <vt:lpstr>John 5:8</vt:lpstr>
      <vt:lpstr>John 5:9</vt:lpstr>
      <vt:lpstr>PowerPoint Presentation</vt:lpstr>
      <vt:lpstr>John 2:23</vt:lpstr>
      <vt:lpstr>John 2:24</vt:lpstr>
      <vt:lpstr>John 2:25</vt:lpstr>
      <vt:lpstr>Luke 13:34</vt:lpstr>
      <vt:lpstr>Luke 13:35</vt:lpstr>
      <vt:lpstr>John 14:6</vt:lpstr>
      <vt:lpstr>Romans 1:21</vt:lpstr>
      <vt:lpstr>Romans 1:22</vt:lpstr>
      <vt:lpstr>Romans 1:24</vt:lpstr>
      <vt:lpstr>Romans 1:26</vt:lpstr>
      <vt:lpstr>Romans 1:28</vt:lpstr>
      <vt:lpstr>Romans 1:32</vt:lpstr>
      <vt:lpstr>John 15:18</vt:lpstr>
      <vt:lpstr>Matthew 16:15</vt:lpstr>
      <vt:lpstr>Matthew 16:16</vt:lpstr>
      <vt:lpstr>Matthew 16:17</vt:lpstr>
      <vt:lpstr>Matthew 16:18</vt:lpstr>
      <vt:lpstr>PowerPoint Presentation</vt:lpstr>
      <vt:lpstr>John 5:10</vt:lpstr>
      <vt:lpstr>John 5:11</vt:lpstr>
      <vt:lpstr>John 5:12</vt:lpstr>
      <vt:lpstr>John 5:13</vt:lpstr>
      <vt:lpstr>John 5:14</vt:lpstr>
      <vt:lpstr>John 5:15</vt:lpstr>
      <vt:lpstr>John 5:16</vt:lpstr>
      <vt:lpstr>Mark 2:23</vt:lpstr>
      <vt:lpstr>Mark 2:24</vt:lpstr>
      <vt:lpstr>Mark 2:25</vt:lpstr>
      <vt:lpstr>Mark 2:26</vt:lpstr>
      <vt:lpstr>Mark 2:27</vt:lpstr>
      <vt:lpstr>Mark 2:28</vt:lpstr>
      <vt:lpstr>Matthew 11:28</vt:lpstr>
      <vt:lpstr>Matthew 11:29</vt:lpstr>
      <vt:lpstr>Matthew 11:30</vt:lpstr>
      <vt:lpstr>John 5:15</vt:lpstr>
      <vt:lpstr>John 5:16</vt:lpstr>
      <vt:lpstr>Romans 6:8</vt:lpstr>
      <vt:lpstr>Romans 6:9</vt:lpstr>
      <vt:lpstr>Romans 6:10</vt:lpstr>
      <vt:lpstr>Romans 6:11</vt:lpstr>
      <vt:lpstr>Romans 6:12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Sabbath Controversy</dc:title>
  <dc:creator>Charlie</dc:creator>
  <cp:lastModifiedBy>Charlie</cp:lastModifiedBy>
  <cp:revision>8</cp:revision>
  <dcterms:created xsi:type="dcterms:W3CDTF">2015-09-26T18:58:22Z</dcterms:created>
  <dcterms:modified xsi:type="dcterms:W3CDTF">2015-09-27T01:42:50Z</dcterms:modified>
</cp:coreProperties>
</file>