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3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9/5/2015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6600" dirty="0" smtClean="0"/>
              <a:t>Troubled Waters…Hope for Sinners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5:1-9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5-6,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88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immediately the man was made whole, and took up his bed, and walked: and on the same day was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6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4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Jesus answered them, My Father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hitherto, and I work.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8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the Jews sought the more to kill him, because he not only had broken the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said also that God was his Father, making himself equal with God.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68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the Father hath life in himself; so hath he given to the Son to have life in himself;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29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this there was a feast of the Jews; and Jesus went up to Jerusalem.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28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there is at Jerusalem by the sheep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pool, which is called in the Hebrew tongue Bethesda, having five porches.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50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these lay a great multitude of impotent folk, of blind, halt, withered, waiting for the moving of the water.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91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 angel went down at a certain season into the pool, and troubled the water: whosoever then first after the troubling of the water stepped in was made whole of whatsoever disease he had.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95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Deuteronomy 16:16a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times in a year shall all thy males appear before the LORD thy God in the place which he shall choose;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87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this there was a feast of the Jews; and Jesus went up to Jerusalem.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74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Deuteronomy 16:16b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lvl="0" indent="0">
              <a:buClr>
                <a:srgbClr val="6EA0B0"/>
              </a:buClr>
              <a:buNone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feast of unleavened bread, and in the feast of weeks, and in the feast of tabernacles: and they shall not appear before the LORD empty</a:t>
            </a:r>
            <a:r>
              <a:rPr lang="en-US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19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Corinthians 5:7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Purge out therefore the old leaven, that ye may be a new lump, as ye are unleavened. For even Christ our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passover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sacrificed for us:</a:t>
            </a:r>
          </a:p>
        </p:txBody>
      </p:sp>
    </p:spTree>
    <p:extLst>
      <p:ext uri="{BB962C8B-B14F-4D97-AF65-F5344CB8AC3E}">
        <p14:creationId xmlns:p14="http://schemas.microsoft.com/office/powerpoint/2010/main" val="8105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Corinthians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let us keep the feast, not with old leaven, neither with the leaven of malice and wickedness; but with the unleavened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sincerity and truth.</a:t>
            </a:r>
          </a:p>
        </p:txBody>
      </p:sp>
    </p:spTree>
    <p:extLst>
      <p:ext uri="{BB962C8B-B14F-4D97-AF65-F5344CB8AC3E}">
        <p14:creationId xmlns:p14="http://schemas.microsoft.com/office/powerpoint/2010/main" val="5543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Job 10:1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soul is weary of my life; I will leave my complaint upon myself; I will speak in the bitterness of my soul.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74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31:10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my life is spent with grief, and my years with sighing: my strength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mine iniquity, and my bones are consumed.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563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69:1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me, O God; for the waters are come in unto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71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69:2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sink in deep mire, where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standing: I am come into deep waters, where the floods overflow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473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Psalm 69:3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weary of my crying: my throat is dried: mine eyes fail while I wait for my God.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034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certain man was there, which had an infirmity thirty and eight years.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03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Jesus saw him lie, and knew that he had been now a long time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that case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Wilt thou be made whole?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06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there is at Jerusalem by the sheep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pool, which is called in the Hebrew tongue Bethesda, having five porches.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8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impotent man answered him, Sir, I have no man, when the water is troubled, to put me into the pool: but while I am coming, another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steppeth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 before me.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870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Rise, take up thy bed, and walk.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962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immediately the man was made whole, and took up his bed, and walked: and on the same day was the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542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19:10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Son of man is come to seek and to save that which was lost.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079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5:17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if any man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Christ,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new creature: old things are passed away; behold, all things are become new.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026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8:36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Son therefore shall make you free, ye shall be free indeed.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58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Exodus 14:13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Moses said unto the people, Fear ye not, stand still, and see the salvation of the LORD, which he will shew to you to day: for the Egyptians whom ye have seen to day, ye shall see them again no more for ever.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796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Exodus 14:14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shall fight for you, and ye shall hold your peace.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917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19:26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Jesus beheld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said unto them, With men this is impossible; but with God all things are possible.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436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399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5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these lay a great multitude of impotent folk, of blind, halt, withered, waiting for the moving of the water.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99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 angel went down at a certain season into the pool, and troubled the water: whosoever then first after the troubling of the water stepped in was made whole of whatsoever disease he had.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47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certain man was there, which had an infirmity thirty and eight years.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4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Jesus saw him lie, and knew that he had been now a long time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that case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Wilt thou be made whole?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55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impotent man answered him, Sir, I have no man, when the water is troubled, to put me into the pool: but while I am coming, another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steppeth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 before me.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3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him, Rise, take up thy bed, and walk.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7282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262</TotalTime>
  <Words>1003</Words>
  <Application>Microsoft Office PowerPoint</Application>
  <PresentationFormat>On-screen Show (4:3)</PresentationFormat>
  <Paragraphs>76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Theme</vt:lpstr>
      <vt:lpstr>Troubled Waters…Hope for Sinners</vt:lpstr>
      <vt:lpstr>John 5:1</vt:lpstr>
      <vt:lpstr>John 5:2</vt:lpstr>
      <vt:lpstr>John 5:3</vt:lpstr>
      <vt:lpstr>John 5:4</vt:lpstr>
      <vt:lpstr>John 5:5</vt:lpstr>
      <vt:lpstr>John 5:6</vt:lpstr>
      <vt:lpstr>John 5:7</vt:lpstr>
      <vt:lpstr>John 5:8</vt:lpstr>
      <vt:lpstr>John 5:9</vt:lpstr>
      <vt:lpstr>PowerPoint Presentation</vt:lpstr>
      <vt:lpstr>John 5:17</vt:lpstr>
      <vt:lpstr>John 5:18</vt:lpstr>
      <vt:lpstr>John 5:26</vt:lpstr>
      <vt:lpstr>John 5:1</vt:lpstr>
      <vt:lpstr>John 5:2</vt:lpstr>
      <vt:lpstr>John 5:3</vt:lpstr>
      <vt:lpstr>John 5:4</vt:lpstr>
      <vt:lpstr>Deuteronomy 16:16a</vt:lpstr>
      <vt:lpstr>Deuteronomy 16:16b</vt:lpstr>
      <vt:lpstr>1 Corinthians 5:7</vt:lpstr>
      <vt:lpstr>1 Corinthians 5:8</vt:lpstr>
      <vt:lpstr>Job 10:1</vt:lpstr>
      <vt:lpstr>Psalm 31:10</vt:lpstr>
      <vt:lpstr>Psalm 69:1</vt:lpstr>
      <vt:lpstr>Psalm 69:2</vt:lpstr>
      <vt:lpstr>Psalm 69:3</vt:lpstr>
      <vt:lpstr>John 5:5</vt:lpstr>
      <vt:lpstr>John 5:6</vt:lpstr>
      <vt:lpstr>John 5:7</vt:lpstr>
      <vt:lpstr>John 5:8</vt:lpstr>
      <vt:lpstr>John 5:9</vt:lpstr>
      <vt:lpstr>Luke 19:10</vt:lpstr>
      <vt:lpstr>2 Corinthians 5:17</vt:lpstr>
      <vt:lpstr>John 8:36</vt:lpstr>
      <vt:lpstr>Exodus 14:13</vt:lpstr>
      <vt:lpstr>Exodus 14:14</vt:lpstr>
      <vt:lpstr>Matthew 19:26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Troubled Waters…Hope for Sinners</dc:title>
  <dc:creator>Charlie</dc:creator>
  <cp:lastModifiedBy>Charlie</cp:lastModifiedBy>
  <cp:revision>8</cp:revision>
  <dcterms:created xsi:type="dcterms:W3CDTF">2015-09-05T17:33:38Z</dcterms:created>
  <dcterms:modified xsi:type="dcterms:W3CDTF">2015-09-05T21:56:31Z</dcterms:modified>
</cp:coreProperties>
</file>