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50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140A4A-CB9D-4A0C-89D7-3288A860C6F2}" type="datetimeFigureOut">
              <a:rPr lang="en-US" smtClean="0"/>
              <a:t>8/22/2015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ABD79-10DD-4287-A1FC-283F35FA2D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73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EABD79-10DD-4287-A1FC-283F35FA2D6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622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eaLnBrk="1" latinLnBrk="0" hangingPunct="1"/>
            <a:fld id="{E637BB6B-EE1B-48FB-8575-0D55C373DE88}" type="datetimeFigureOut">
              <a:rPr lang="en-US" smtClean="0"/>
              <a:pPr eaLnBrk="1" latinLnBrk="0" hangingPunct="1"/>
              <a:t>8/22/2015</a:t>
            </a:fld>
            <a:endParaRPr lang="en-US" sz="100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pPr algn="ctr" eaLnBrk="1" latinLnBrk="0" hangingPunct="1"/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AA957AF-53C0-420B-9C2D-77DB1416566C}" type="slidenum">
              <a:rPr kumimoji="0" lang="en-US" smtClean="0"/>
              <a:pPr eaLnBrk="1" latinLnBrk="0" hangingPunct="1"/>
              <a:t>‹#›</a:t>
            </a:fld>
            <a:endParaRPr kumimoji="0" lang="en-US" sz="1000" dirty="0">
              <a:solidFill>
                <a:schemeClr val="tx2">
                  <a:shade val="50000"/>
                </a:schemeClr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3337560"/>
            <a:ext cx="8991600" cy="2301240"/>
          </a:xfrm>
        </p:spPr>
        <p:txBody>
          <a:bodyPr>
            <a:noAutofit/>
          </a:bodyPr>
          <a:lstStyle/>
          <a:p>
            <a:r>
              <a:rPr lang="en-US" sz="6600" dirty="0" smtClean="0"/>
              <a:t>The Second Miracle: Evidence of faith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544812"/>
            <a:ext cx="8991600" cy="1752600"/>
          </a:xfrm>
        </p:spPr>
        <p:txBody>
          <a:bodyPr>
            <a:noAutofit/>
          </a:bodyPr>
          <a:lstStyle/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4:43-45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August 22-23, 2015</a:t>
            </a:r>
          </a:p>
          <a:p>
            <a:r>
              <a:rPr lang="en-US" sz="5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Calvary Chapel of El Paso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58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Jesus himself testified, that a prophet hath no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his own country.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3740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when he was come into Galilee, the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Galilaeans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received him, having seen all the things that he did at Jerusalem at the feast: for they also went unto the feast.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474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many more believed because of his own word;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614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said unto the woman, Now we believe, not because of thy saying: for we have heard </a:t>
            </a:r>
            <a:r>
              <a:rPr 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ourselves, and know that this is indeed the Christ, the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Saviour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world.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9875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Jesus came again into Cana of Galilee, where he made the water wine. And there was a certain nobleman, whose son was sick at Capernaum.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9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When he heard that Jesus was come out of Judaea into Galilee, he went unto him, and besought him that he would come down, and heal his son: for he was at the point of death.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235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said Jesus unto him, Except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see signs and wonders, ye will not believe.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58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without faith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impossible to please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for he that cometh to God must believe that he is, and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is a rewarder of them that diligently seek him.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4550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nobleman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Sir, come down ere my child die.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126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4:50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saith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unto him, Go thy way; thy son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And the man believed the </a:t>
            </a:r>
            <a:r>
              <a:rPr lang="en-US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word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Jesus had spoken unto him, and he went his way.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8351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after two days he departed thence, and went into Galilee.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2574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3:5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Trust in the LORD with all thine heart; and lean not unto thine own understanding.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067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3:6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all thy ways acknowledge him, and he shall direct thy paths.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005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3:7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 not wise in thine own eyes: fear the LORD, and depart from evil.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9511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3:8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shall be health to thy navel, and marrow to thy bones.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1815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3:9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LORD with thy substance, and with the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firstfruits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all thine increase: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74858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Proverbs 3:10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shall thy barns be filled with plenty, and thy presses shall burst out with new wine.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96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4:51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as he was now going down, his servants met him, and told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saying, Thy son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1537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4:52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enquired he of them the hour when he began to amend. And they said unto him, Yesterday at the seventh hour the fever left him.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114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4:53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the father knew that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was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at the same hour, in the which Jesus said unto him, Thy son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liveth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and himself believed, and his whole house.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8899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4:54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again the second miracle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Jesus did, when he was come out of Judaea into Galilee.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31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Jesus himself testified, that a prophet hath no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 his own country.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868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11:1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faith is the substance of things hoped for, the evidence of things not seen.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910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11:2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by it the elders obtained a good report.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261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5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Through faith we understand that the worlds were framed by the word of God, so that things which are seen were not made of things which do appear.</a:t>
            </a:r>
            <a:endParaRPr lang="en-US" sz="5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3203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faith Abel offered unto God a more excellent sacrifice than Cain, by which he obtained witness that he was righteous, God testifying of his gifts: and by it he being dead yet </a:t>
            </a:r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speaketh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8058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By faith Enoch was translated that he should not see death; and was not found, because God had translated him: for before his translation he had this testimony, that he pleased God.</a:t>
            </a:r>
            <a:endParaRPr lang="en-US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763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Hebrews 11:6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without faith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impossible to please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him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for he that cometh to God must believe that he is, and </a:t>
            </a:r>
            <a:r>
              <a:rPr lang="en-US" sz="51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he is a rewarder of them that diligently seek him.</a:t>
            </a:r>
            <a:endParaRPr lang="en-US" sz="51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441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25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Then when he was come into Galilee, the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Galilaeans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received him, having seen all the things that he did at Jerusalem at the feast: for they also went unto the feast.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65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821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6:3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Autofit/>
          </a:bodyPr>
          <a:lstStyle/>
          <a:p>
            <a:pPr marL="36576" indent="0">
              <a:buNone/>
            </a:pP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 not this the carpenter, the son of Mary, the brother of James, and </a:t>
            </a:r>
            <a:r>
              <a:rPr lang="en-US" sz="49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Joses</a:t>
            </a:r>
            <a:r>
              <a:rPr lang="en-US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and of Juda, and Simon? and are not his sisters here with us? And they were offended at him.</a:t>
            </a:r>
            <a:endParaRPr lang="en-US" sz="49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7987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6:4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But Jesus said unto them, A prophet is not without </a:t>
            </a:r>
            <a:r>
              <a:rPr lang="en-US" sz="5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honour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but in his own country, and among his own kin, and in his own house.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25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Mark 6:5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2578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he could there do no mighty work, save that he laid his hands upon a few sick folk, and healed </a:t>
            </a:r>
            <a:r>
              <a:rPr lang="en-US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them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23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 smtClean="0"/>
              <a:t>John 4:43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5181600"/>
          </a:xfrm>
        </p:spPr>
        <p:txBody>
          <a:bodyPr>
            <a:normAutofit/>
          </a:bodyPr>
          <a:lstStyle/>
          <a:p>
            <a:pPr marL="36576" indent="0">
              <a:buNone/>
            </a:pP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Now after two days he departed thence, and went into Galilee.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488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328</TotalTime>
  <Words>899</Words>
  <Application>Microsoft Office PowerPoint</Application>
  <PresentationFormat>On-screen Show (4:3)</PresentationFormat>
  <Paragraphs>71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Default Theme</vt:lpstr>
      <vt:lpstr>The Second Miracle: Evidence of faith</vt:lpstr>
      <vt:lpstr>John 4:43</vt:lpstr>
      <vt:lpstr>John 4:44</vt:lpstr>
      <vt:lpstr>John 4:45</vt:lpstr>
      <vt:lpstr>PowerPoint Presentation</vt:lpstr>
      <vt:lpstr>Mark 6:3</vt:lpstr>
      <vt:lpstr>Mark 6:4</vt:lpstr>
      <vt:lpstr>Mark 6:5</vt:lpstr>
      <vt:lpstr>John 4:43</vt:lpstr>
      <vt:lpstr>John 4:44</vt:lpstr>
      <vt:lpstr>John 4:45</vt:lpstr>
      <vt:lpstr>John 4:41</vt:lpstr>
      <vt:lpstr>John 4:42</vt:lpstr>
      <vt:lpstr>John 4:46</vt:lpstr>
      <vt:lpstr>John 4:47</vt:lpstr>
      <vt:lpstr>John 4:48</vt:lpstr>
      <vt:lpstr>Hebrews 11:6</vt:lpstr>
      <vt:lpstr>John 4:49</vt:lpstr>
      <vt:lpstr>John 4:50</vt:lpstr>
      <vt:lpstr>Proverbs 3:5</vt:lpstr>
      <vt:lpstr>Proverbs 3:6</vt:lpstr>
      <vt:lpstr>Proverbs 3:7</vt:lpstr>
      <vt:lpstr>Proverbs 3:8</vt:lpstr>
      <vt:lpstr>Proverbs 3:9</vt:lpstr>
      <vt:lpstr>Proverbs 3:10</vt:lpstr>
      <vt:lpstr>John 4:51</vt:lpstr>
      <vt:lpstr>John 4:52</vt:lpstr>
      <vt:lpstr>John 4:53</vt:lpstr>
      <vt:lpstr>John 4:54</vt:lpstr>
      <vt:lpstr>Hebrews 11:1</vt:lpstr>
      <vt:lpstr>Hebrews 11:2</vt:lpstr>
      <vt:lpstr>Hebrews 11:3</vt:lpstr>
      <vt:lpstr>Hebrews 11:4</vt:lpstr>
      <vt:lpstr>Hebrews 11:5</vt:lpstr>
      <vt:lpstr>Hebrews 11:6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Second Miracle: Evidence of faith</dc:title>
  <dc:creator>Charlie</dc:creator>
  <cp:lastModifiedBy>Charlie</cp:lastModifiedBy>
  <cp:revision>8</cp:revision>
  <dcterms:created xsi:type="dcterms:W3CDTF">2015-08-22T16:40:44Z</dcterms:created>
  <dcterms:modified xsi:type="dcterms:W3CDTF">2015-08-22T22:09:22Z</dcterms:modified>
</cp:coreProperties>
</file>