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9" r:id="rId24"/>
    <p:sldId id="280" r:id="rId25"/>
    <p:sldId id="277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4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8/15/2015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8/15/2015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8/15/2015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3337560"/>
            <a:ext cx="8991600" cy="2301240"/>
          </a:xfrm>
        </p:spPr>
        <p:txBody>
          <a:bodyPr>
            <a:normAutofit/>
          </a:bodyPr>
          <a:lstStyle/>
          <a:p>
            <a:r>
              <a:rPr lang="en-US" sz="7200" dirty="0" smtClean="0"/>
              <a:t>The Urgency of Our Labor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544812"/>
            <a:ext cx="8991600" cy="1752600"/>
          </a:xfrm>
        </p:spPr>
        <p:txBody>
          <a:bodyPr>
            <a:noAutofit/>
          </a:bodyPr>
          <a:lstStyle/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4:31-42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August 15-16, 2015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Calvary Chapel of El Paso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4597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Timothy 2:4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man that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warreth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entangleth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himself with the affairs of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life; that he may please him who hath chosen him to be a soldier.</a:t>
            </a:r>
          </a:p>
        </p:txBody>
      </p:sp>
    </p:spTree>
    <p:extLst>
      <p:ext uri="{BB962C8B-B14F-4D97-AF65-F5344CB8AC3E}">
        <p14:creationId xmlns:p14="http://schemas.microsoft.com/office/powerpoint/2010/main" val="181006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5:30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1054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can of mine own self do nothing: as I hear, I judge: and my judgment is just; because I seek not mine own will, but the will of the Father which hath sent me.</a:t>
            </a:r>
          </a:p>
        </p:txBody>
      </p:sp>
    </p:spTree>
    <p:extLst>
      <p:ext uri="{BB962C8B-B14F-4D97-AF65-F5344CB8AC3E}">
        <p14:creationId xmlns:p14="http://schemas.microsoft.com/office/powerpoint/2010/main" val="321628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8:29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 that sent me is with me: the Father hath not left me alone; for I do always those things that please him.</a:t>
            </a:r>
          </a:p>
        </p:txBody>
      </p:sp>
    </p:spTree>
    <p:extLst>
      <p:ext uri="{BB962C8B-B14F-4D97-AF65-F5344CB8AC3E}">
        <p14:creationId xmlns:p14="http://schemas.microsoft.com/office/powerpoint/2010/main" val="67216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17:4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have glorified thee on the earth: I have finished the work which thou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gavest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 to do.</a:t>
            </a:r>
          </a:p>
        </p:txBody>
      </p:sp>
    </p:spTree>
    <p:extLst>
      <p:ext uri="{BB962C8B-B14F-4D97-AF65-F5344CB8AC3E}">
        <p14:creationId xmlns:p14="http://schemas.microsoft.com/office/powerpoint/2010/main" val="246732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Timothy 4:5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watch thou in all things, endure afflictions, do the work of an evangelist, make full proof of thy ministry.</a:t>
            </a:r>
          </a:p>
        </p:txBody>
      </p:sp>
    </p:spTree>
    <p:extLst>
      <p:ext uri="{BB962C8B-B14F-4D97-AF65-F5344CB8AC3E}">
        <p14:creationId xmlns:p14="http://schemas.microsoft.com/office/powerpoint/2010/main" val="237204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Urgency of Our Labor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2587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4:35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1054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Say not ye, There are yet four months, and </a:t>
            </a:r>
            <a:r>
              <a:rPr lang="en-US" sz="4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cometh harvest? behold, I say unto you, Lift up your eyes, and look on the fields; for they are white already to harvest.</a:t>
            </a:r>
          </a:p>
        </p:txBody>
      </p:sp>
    </p:spTree>
    <p:extLst>
      <p:ext uri="{BB962C8B-B14F-4D97-AF65-F5344CB8AC3E}">
        <p14:creationId xmlns:p14="http://schemas.microsoft.com/office/powerpoint/2010/main" val="75573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4:36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 that </a:t>
            </a:r>
            <a:r>
              <a:rPr lang="en-US" sz="5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reapeth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receiveth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wages, and </a:t>
            </a:r>
            <a:r>
              <a:rPr lang="en-US" sz="5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gathereth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fruit unto life eternal: that both he that </a:t>
            </a:r>
            <a:r>
              <a:rPr lang="en-US" sz="5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soweth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he that </a:t>
            </a:r>
            <a:r>
              <a:rPr lang="en-US" sz="5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reapeth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may rejoice together.</a:t>
            </a:r>
          </a:p>
        </p:txBody>
      </p:sp>
    </p:spTree>
    <p:extLst>
      <p:ext uri="{BB962C8B-B14F-4D97-AF65-F5344CB8AC3E}">
        <p14:creationId xmlns:p14="http://schemas.microsoft.com/office/powerpoint/2010/main" val="87918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4:37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herein is that saying true, One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soweth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another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reapeth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1423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4:38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sent you to reap that whereon ye bestowed no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labour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other men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laboured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ye are entered into their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labours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0153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4:31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mean while his disciples prayed him, saying, Master, eat.</a:t>
            </a:r>
          </a:p>
        </p:txBody>
      </p:sp>
    </p:spTree>
    <p:extLst>
      <p:ext uri="{BB962C8B-B14F-4D97-AF65-F5344CB8AC3E}">
        <p14:creationId xmlns:p14="http://schemas.microsoft.com/office/powerpoint/2010/main" val="244372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Romans 12:1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beseech you therefore, brethren, by the mercies of God, that ye present your bodies a living sacrifice, holy, acceptable unto God, </a:t>
            </a:r>
            <a:r>
              <a:rPr lang="en-US" sz="4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is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your reasonable service.</a:t>
            </a:r>
          </a:p>
        </p:txBody>
      </p:sp>
    </p:spTree>
    <p:extLst>
      <p:ext uri="{BB962C8B-B14F-4D97-AF65-F5344CB8AC3E}">
        <p14:creationId xmlns:p14="http://schemas.microsoft.com/office/powerpoint/2010/main" val="287673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Romans 12:2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be not conformed to this world: but be ye transformed by the renewing of your mind, that ye may prove what </a:t>
            </a:r>
            <a:r>
              <a:rPr lang="en-US" sz="4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good, and acceptable, and perfect, will of God.</a:t>
            </a:r>
          </a:p>
        </p:txBody>
      </p:sp>
    </p:spTree>
    <p:extLst>
      <p:ext uri="{BB962C8B-B14F-4D97-AF65-F5344CB8AC3E}">
        <p14:creationId xmlns:p14="http://schemas.microsoft.com/office/powerpoint/2010/main" val="343262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4:36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 that </a:t>
            </a:r>
            <a:r>
              <a:rPr lang="en-US" sz="5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reapeth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receiveth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wages, and </a:t>
            </a:r>
            <a:r>
              <a:rPr lang="en-US" sz="5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gathereth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fruit unto life eternal: that both he that </a:t>
            </a:r>
            <a:r>
              <a:rPr lang="en-US" sz="5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soweth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he that </a:t>
            </a:r>
            <a:r>
              <a:rPr lang="en-US" sz="5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reapeth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may rejoice together.</a:t>
            </a:r>
          </a:p>
        </p:txBody>
      </p:sp>
    </p:spTree>
    <p:extLst>
      <p:ext uri="{BB962C8B-B14F-4D97-AF65-F5344CB8AC3E}">
        <p14:creationId xmlns:p14="http://schemas.microsoft.com/office/powerpoint/2010/main" val="156776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4:37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herein is that saying true, One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soweth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another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reapeth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1867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4:38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sent you to reap that whereon ye bestowed no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labour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other men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laboured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ye are entered into their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labours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856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Corinthians 3:5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then is Paul, and who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Apollos, but ministers by whom ye believed, even as the Lord gave to every man?</a:t>
            </a:r>
          </a:p>
        </p:txBody>
      </p:sp>
    </p:spTree>
    <p:extLst>
      <p:ext uri="{BB962C8B-B14F-4D97-AF65-F5344CB8AC3E}">
        <p14:creationId xmlns:p14="http://schemas.microsoft.com/office/powerpoint/2010/main" val="86287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Corinthians 3:6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have planted, Apollos watered; but God gave the increase.</a:t>
            </a:r>
          </a:p>
        </p:txBody>
      </p:sp>
    </p:spTree>
    <p:extLst>
      <p:ext uri="{BB962C8B-B14F-4D97-AF65-F5344CB8AC3E}">
        <p14:creationId xmlns:p14="http://schemas.microsoft.com/office/powerpoint/2010/main" val="193849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Corinthians 3:7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then neither is he that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planteth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any thing, neither he that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watereth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but God that giveth the increase.</a:t>
            </a:r>
          </a:p>
        </p:txBody>
      </p:sp>
    </p:spTree>
    <p:extLst>
      <p:ext uri="{BB962C8B-B14F-4D97-AF65-F5344CB8AC3E}">
        <p14:creationId xmlns:p14="http://schemas.microsoft.com/office/powerpoint/2010/main" val="197097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Corinthians 3:8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he that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planteth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he that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watereth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are one: and every man shall receive his own reward according to his own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labour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8087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Corinthians 3:9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we are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labourers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together with God: ye are God's husbandry,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 are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God's building.</a:t>
            </a:r>
          </a:p>
        </p:txBody>
      </p:sp>
    </p:spTree>
    <p:extLst>
      <p:ext uri="{BB962C8B-B14F-4D97-AF65-F5344CB8AC3E}">
        <p14:creationId xmlns:p14="http://schemas.microsoft.com/office/powerpoint/2010/main" val="68351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4:32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he said unto them, I have meat to eat that ye know not of.</a:t>
            </a:r>
          </a:p>
        </p:txBody>
      </p:sp>
    </p:spTree>
    <p:extLst>
      <p:ext uri="{BB962C8B-B14F-4D97-AF65-F5344CB8AC3E}">
        <p14:creationId xmlns:p14="http://schemas.microsoft.com/office/powerpoint/2010/main" val="384746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4:39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many of the Samaritans of that city believed on him for the saying of the woman, which testified, He told me all that ever I did.</a:t>
            </a:r>
          </a:p>
        </p:txBody>
      </p:sp>
    </p:spTree>
    <p:extLst>
      <p:ext uri="{BB962C8B-B14F-4D97-AF65-F5344CB8AC3E}">
        <p14:creationId xmlns:p14="http://schemas.microsoft.com/office/powerpoint/2010/main" val="320868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4:40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when the Samaritans were come unto him, they besought him that he would tarry with them: and he abode there two days.</a:t>
            </a:r>
          </a:p>
        </p:txBody>
      </p:sp>
    </p:spTree>
    <p:extLst>
      <p:ext uri="{BB962C8B-B14F-4D97-AF65-F5344CB8AC3E}">
        <p14:creationId xmlns:p14="http://schemas.microsoft.com/office/powerpoint/2010/main" val="66553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4:41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95651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many more believed because of his own word;</a:t>
            </a:r>
          </a:p>
        </p:txBody>
      </p:sp>
    </p:spTree>
    <p:extLst>
      <p:ext uri="{BB962C8B-B14F-4D97-AF65-F5344CB8AC3E}">
        <p14:creationId xmlns:p14="http://schemas.microsoft.com/office/powerpoint/2010/main" val="136138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4:42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said unto the woman, Now we believe, not because of thy saying: for we have heard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him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ourselves, and know that this is indeed the Christ, the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Saviour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world.</a:t>
            </a:r>
          </a:p>
        </p:txBody>
      </p:sp>
    </p:spTree>
    <p:extLst>
      <p:ext uri="{BB962C8B-B14F-4D97-AF65-F5344CB8AC3E}">
        <p14:creationId xmlns:p14="http://schemas.microsoft.com/office/powerpoint/2010/main" val="189109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Results of Our Labor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2435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was the true Light, which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lighteth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every man that cometh into the world.</a:t>
            </a:r>
          </a:p>
        </p:txBody>
      </p:sp>
    </p:spTree>
    <p:extLst>
      <p:ext uri="{BB962C8B-B14F-4D97-AF65-F5344CB8AC3E}">
        <p14:creationId xmlns:p14="http://schemas.microsoft.com/office/powerpoint/2010/main" val="393583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7:9a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this I beheld, and, lo, a great multitude, which no man could number, of all nations, and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kindreds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people, and tongues, </a:t>
            </a:r>
          </a:p>
        </p:txBody>
      </p:sp>
    </p:spTree>
    <p:extLst>
      <p:ext uri="{BB962C8B-B14F-4D97-AF65-F5344CB8AC3E}">
        <p14:creationId xmlns:p14="http://schemas.microsoft.com/office/powerpoint/2010/main" val="402333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7:9b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lvl="0" indent="0">
              <a:buClr>
                <a:srgbClr val="6EA0B0"/>
              </a:buClr>
              <a:buNone/>
            </a:pP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stood before the throne, and before the Lamb, clothed with white robes, and palms in their hands</a:t>
            </a:r>
            <a:r>
              <a:rPr lang="en-US" sz="5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en-US" sz="5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7432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331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4:33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Therefore said the disciples one to another, Hath any man brought him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ought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eat?</a:t>
            </a:r>
          </a:p>
        </p:txBody>
      </p:sp>
    </p:spTree>
    <p:extLst>
      <p:ext uri="{BB962C8B-B14F-4D97-AF65-F5344CB8AC3E}">
        <p14:creationId xmlns:p14="http://schemas.microsoft.com/office/powerpoint/2010/main" val="257725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4:34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unto them, My meat is to do the will of him that sent me, and to finish his work.</a:t>
            </a:r>
          </a:p>
        </p:txBody>
      </p:sp>
    </p:spTree>
    <p:extLst>
      <p:ext uri="{BB962C8B-B14F-4D97-AF65-F5344CB8AC3E}">
        <p14:creationId xmlns:p14="http://schemas.microsoft.com/office/powerpoint/2010/main" val="208756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172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Romans 8:5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they that are after the flesh do mind the things of the flesh; but they that are after the Spirit the things of the Spirit.</a:t>
            </a:r>
          </a:p>
        </p:txBody>
      </p:sp>
    </p:spTree>
    <p:extLst>
      <p:ext uri="{BB962C8B-B14F-4D97-AF65-F5344CB8AC3E}">
        <p14:creationId xmlns:p14="http://schemas.microsoft.com/office/powerpoint/2010/main" val="285490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Romans 8:6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to be carnally minded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death; but to be spiritually minded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life and peace.</a:t>
            </a:r>
          </a:p>
        </p:txBody>
      </p:sp>
    </p:spTree>
    <p:extLst>
      <p:ext uri="{BB962C8B-B14F-4D97-AF65-F5344CB8AC3E}">
        <p14:creationId xmlns:p14="http://schemas.microsoft.com/office/powerpoint/2010/main" val="302978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Timothy 2:3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Thou therefore endure hardness, as a good soldier of Jesus Christ.</a:t>
            </a:r>
          </a:p>
        </p:txBody>
      </p:sp>
    </p:spTree>
    <p:extLst>
      <p:ext uri="{BB962C8B-B14F-4D97-AF65-F5344CB8AC3E}">
        <p14:creationId xmlns:p14="http://schemas.microsoft.com/office/powerpoint/2010/main" val="238579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303</TotalTime>
  <Words>891</Words>
  <Application>Microsoft Office PowerPoint</Application>
  <PresentationFormat>On-screen Show (4:3)</PresentationFormat>
  <Paragraphs>72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Default Theme</vt:lpstr>
      <vt:lpstr>The Urgency of Our Labor</vt:lpstr>
      <vt:lpstr>John 4:31</vt:lpstr>
      <vt:lpstr>John 4:32</vt:lpstr>
      <vt:lpstr>John 4:33</vt:lpstr>
      <vt:lpstr>John 4:34</vt:lpstr>
      <vt:lpstr>PowerPoint Presentation</vt:lpstr>
      <vt:lpstr>Romans 8:5</vt:lpstr>
      <vt:lpstr>Romans 8:6</vt:lpstr>
      <vt:lpstr>2 Timothy 2:3</vt:lpstr>
      <vt:lpstr>2 Timothy 2:4</vt:lpstr>
      <vt:lpstr>John 5:30</vt:lpstr>
      <vt:lpstr>John 8:29</vt:lpstr>
      <vt:lpstr>John 17:4</vt:lpstr>
      <vt:lpstr>2 Timothy 4:5</vt:lpstr>
      <vt:lpstr>PowerPoint Presentation</vt:lpstr>
      <vt:lpstr>John 4:35</vt:lpstr>
      <vt:lpstr>John 4:36</vt:lpstr>
      <vt:lpstr>John 4:37</vt:lpstr>
      <vt:lpstr>John 4:38</vt:lpstr>
      <vt:lpstr>Romans 12:1</vt:lpstr>
      <vt:lpstr>Romans 12:2</vt:lpstr>
      <vt:lpstr>John 4:36</vt:lpstr>
      <vt:lpstr>John 4:37</vt:lpstr>
      <vt:lpstr>John 4:38</vt:lpstr>
      <vt:lpstr>1 Corinthians 3:5</vt:lpstr>
      <vt:lpstr>1 Corinthians 3:6</vt:lpstr>
      <vt:lpstr>1 Corinthians 3:7</vt:lpstr>
      <vt:lpstr>1 Corinthians 3:8</vt:lpstr>
      <vt:lpstr>1 Corinthians 3:9</vt:lpstr>
      <vt:lpstr>John 4:39</vt:lpstr>
      <vt:lpstr>John 4:40</vt:lpstr>
      <vt:lpstr>John 4:41</vt:lpstr>
      <vt:lpstr>John 4:42</vt:lpstr>
      <vt:lpstr>PowerPoint Presentation</vt:lpstr>
      <vt:lpstr>John 1:9</vt:lpstr>
      <vt:lpstr>Revelation 7:9a</vt:lpstr>
      <vt:lpstr>Revelation 7:9b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Urgency of Our Labor</dc:title>
  <dc:creator>Charlie</dc:creator>
  <cp:lastModifiedBy>Charlie</cp:lastModifiedBy>
  <cp:revision>7</cp:revision>
  <dcterms:created xsi:type="dcterms:W3CDTF">2015-08-15T16:52:57Z</dcterms:created>
  <dcterms:modified xsi:type="dcterms:W3CDTF">2015-08-15T22:16:46Z</dcterms:modified>
</cp:coreProperties>
</file>