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77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8/15/2015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Urgency of Our Labor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4:31-42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15-16,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9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man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warreth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entangleth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 with the affairs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life; that he may please him who hath chosen him to be a soldier.</a:t>
            </a:r>
          </a:p>
        </p:txBody>
      </p:sp>
    </p:spTree>
    <p:extLst>
      <p:ext uri="{BB962C8B-B14F-4D97-AF65-F5344CB8AC3E}">
        <p14:creationId xmlns:p14="http://schemas.microsoft.com/office/powerpoint/2010/main" val="18100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of mine own self do nothing: as I hear, I judge: and my judgment is just; because I seek not mine own will, but the will of the Father which hath sent me.</a:t>
            </a:r>
          </a:p>
        </p:txBody>
      </p:sp>
    </p:spTree>
    <p:extLst>
      <p:ext uri="{BB962C8B-B14F-4D97-AF65-F5344CB8AC3E}">
        <p14:creationId xmlns:p14="http://schemas.microsoft.com/office/powerpoint/2010/main" val="32162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8:29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that sent me is with me: the Father hath not left me alone; for I do always those things that please him.</a:t>
            </a:r>
          </a:p>
        </p:txBody>
      </p:sp>
    </p:spTree>
    <p:extLst>
      <p:ext uri="{BB962C8B-B14F-4D97-AF65-F5344CB8AC3E}">
        <p14:creationId xmlns:p14="http://schemas.microsoft.com/office/powerpoint/2010/main" val="6721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17:4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glorified thee on the earth: I have finished the work which thou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to do.</a:t>
            </a:r>
          </a:p>
        </p:txBody>
      </p:sp>
    </p:spTree>
    <p:extLst>
      <p:ext uri="{BB962C8B-B14F-4D97-AF65-F5344CB8AC3E}">
        <p14:creationId xmlns:p14="http://schemas.microsoft.com/office/powerpoint/2010/main" val="24673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watch thou in all things, endure afflictions, do the work of an evangelist, make full proof of thy ministry.</a:t>
            </a:r>
          </a:p>
        </p:txBody>
      </p:sp>
    </p:spTree>
    <p:extLst>
      <p:ext uri="{BB962C8B-B14F-4D97-AF65-F5344CB8AC3E}">
        <p14:creationId xmlns:p14="http://schemas.microsoft.com/office/powerpoint/2010/main" val="23720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Urgency of Our Labor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8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not ye, There are yet four months, and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cometh harvest? behold, I say unto you, Lift up your eyes, and look on the fields; for they are white already to harvest.</a:t>
            </a:r>
          </a:p>
        </p:txBody>
      </p:sp>
    </p:spTree>
    <p:extLst>
      <p:ext uri="{BB962C8B-B14F-4D97-AF65-F5344CB8AC3E}">
        <p14:creationId xmlns:p14="http://schemas.microsoft.com/office/powerpoint/2010/main" val="7557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wages, and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fruit unto life eternal: that both he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he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rejoice together.</a:t>
            </a:r>
          </a:p>
        </p:txBody>
      </p:sp>
    </p:spTree>
    <p:extLst>
      <p:ext uri="{BB962C8B-B14F-4D97-AF65-F5344CB8AC3E}">
        <p14:creationId xmlns:p14="http://schemas.microsoft.com/office/powerpoint/2010/main" val="8791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herein is that saying true, One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another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42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sent you to reap that whereon ye bestowed no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other men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ye are entered into their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15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mean while his disciples prayed him, saying, Master, eat.</a:t>
            </a:r>
          </a:p>
        </p:txBody>
      </p:sp>
    </p:spTree>
    <p:extLst>
      <p:ext uri="{BB962C8B-B14F-4D97-AF65-F5344CB8AC3E}">
        <p14:creationId xmlns:p14="http://schemas.microsoft.com/office/powerpoint/2010/main" val="24437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beseech you therefore, brethren, by the mercies of God, that ye present your bodies a living sacrifice, holy, acceptable unto God,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reasonable service.</a:t>
            </a:r>
          </a:p>
        </p:txBody>
      </p:sp>
    </p:spTree>
    <p:extLst>
      <p:ext uri="{BB962C8B-B14F-4D97-AF65-F5344CB8AC3E}">
        <p14:creationId xmlns:p14="http://schemas.microsoft.com/office/powerpoint/2010/main" val="28767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not conformed to this world: but be ye transformed by the renewing of your mind, that ye may prove what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good, and acceptable, and perfect, will of God.</a:t>
            </a:r>
          </a:p>
        </p:txBody>
      </p:sp>
    </p:spTree>
    <p:extLst>
      <p:ext uri="{BB962C8B-B14F-4D97-AF65-F5344CB8AC3E}">
        <p14:creationId xmlns:p14="http://schemas.microsoft.com/office/powerpoint/2010/main" val="34326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wages, and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fruit unto life eternal: that both he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he that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reapeth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rejoice together.</a:t>
            </a:r>
          </a:p>
        </p:txBody>
      </p:sp>
    </p:spTree>
    <p:extLst>
      <p:ext uri="{BB962C8B-B14F-4D97-AF65-F5344CB8AC3E}">
        <p14:creationId xmlns:p14="http://schemas.microsoft.com/office/powerpoint/2010/main" val="15677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herein is that saying true, One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another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reapeth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6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sent you to reap that whereon ye bestowed no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other men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ye are entered into their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then is Paul, and who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Apollos, but ministers by whom ye believed, even as the Lord gave to every man?</a:t>
            </a:r>
          </a:p>
        </p:txBody>
      </p:sp>
    </p:spTree>
    <p:extLst>
      <p:ext uri="{BB962C8B-B14F-4D97-AF65-F5344CB8AC3E}">
        <p14:creationId xmlns:p14="http://schemas.microsoft.com/office/powerpoint/2010/main" val="8628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planted, Apollos watered; but God gave the increase.</a:t>
            </a:r>
          </a:p>
        </p:txBody>
      </p:sp>
    </p:spTree>
    <p:extLst>
      <p:ext uri="{BB962C8B-B14F-4D97-AF65-F5344CB8AC3E}">
        <p14:creationId xmlns:p14="http://schemas.microsoft.com/office/powerpoint/2010/main" val="19384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then neither is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 thing, neither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God that giveth the increase.</a:t>
            </a:r>
          </a:p>
        </p:txBody>
      </p:sp>
    </p:spTree>
    <p:extLst>
      <p:ext uri="{BB962C8B-B14F-4D97-AF65-F5344CB8AC3E}">
        <p14:creationId xmlns:p14="http://schemas.microsoft.com/office/powerpoint/2010/main" val="19709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one: and every man shall receive his own reward according to his own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08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are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labourers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together with God: ye are God's husbandry,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God's building.</a:t>
            </a:r>
          </a:p>
        </p:txBody>
      </p:sp>
    </p:spTree>
    <p:extLst>
      <p:ext uri="{BB962C8B-B14F-4D97-AF65-F5344CB8AC3E}">
        <p14:creationId xmlns:p14="http://schemas.microsoft.com/office/powerpoint/2010/main" val="6835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said unto them, I have meat to eat that ye know not of.</a:t>
            </a:r>
          </a:p>
        </p:txBody>
      </p:sp>
    </p:spTree>
    <p:extLst>
      <p:ext uri="{BB962C8B-B14F-4D97-AF65-F5344CB8AC3E}">
        <p14:creationId xmlns:p14="http://schemas.microsoft.com/office/powerpoint/2010/main" val="38474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of the Samaritans of that city believed on him for the saying of the woman, which testified, He told me all that ever I did.</a:t>
            </a:r>
          </a:p>
        </p:txBody>
      </p:sp>
    </p:spTree>
    <p:extLst>
      <p:ext uri="{BB962C8B-B14F-4D97-AF65-F5344CB8AC3E}">
        <p14:creationId xmlns:p14="http://schemas.microsoft.com/office/powerpoint/2010/main" val="32086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when the Samaritans were come unto him, they besought him that he would tarry with them: and he abode there two days.</a:t>
            </a:r>
          </a:p>
        </p:txBody>
      </p:sp>
    </p:spTree>
    <p:extLst>
      <p:ext uri="{BB962C8B-B14F-4D97-AF65-F5344CB8AC3E}">
        <p14:creationId xmlns:p14="http://schemas.microsoft.com/office/powerpoint/2010/main" val="6655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5651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more believed because of his own word;</a:t>
            </a:r>
          </a:p>
        </p:txBody>
      </p:sp>
    </p:spTree>
    <p:extLst>
      <p:ext uri="{BB962C8B-B14F-4D97-AF65-F5344CB8AC3E}">
        <p14:creationId xmlns:p14="http://schemas.microsoft.com/office/powerpoint/2010/main" val="13613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4:42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 unto the woman, Now we believe, not because of thy saying: for we have heard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ourselves, and know that this is indeed the Christ, the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world.</a:t>
            </a:r>
          </a:p>
        </p:txBody>
      </p:sp>
    </p:spTree>
    <p:extLst>
      <p:ext uri="{BB962C8B-B14F-4D97-AF65-F5344CB8AC3E}">
        <p14:creationId xmlns:p14="http://schemas.microsoft.com/office/powerpoint/2010/main" val="18910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Results of Our Labor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35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the true Light, which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 man that cometh into the world.</a:t>
            </a:r>
          </a:p>
        </p:txBody>
      </p:sp>
    </p:spTree>
    <p:extLst>
      <p:ext uri="{BB962C8B-B14F-4D97-AF65-F5344CB8AC3E}">
        <p14:creationId xmlns:p14="http://schemas.microsoft.com/office/powerpoint/2010/main" val="39358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7:9a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this I beheld, and, lo, a great multitude, which no man could number, of all nations,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kindreds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people, and tongues, </a:t>
            </a:r>
          </a:p>
        </p:txBody>
      </p:sp>
    </p:spTree>
    <p:extLst>
      <p:ext uri="{BB962C8B-B14F-4D97-AF65-F5344CB8AC3E}">
        <p14:creationId xmlns:p14="http://schemas.microsoft.com/office/powerpoint/2010/main" val="40233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7:9b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stood before the throne, and before the Lamb, clothed with white robes, and palms in their hands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43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3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said the disciples one to another, Hath any man brought him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ought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eat?</a:t>
            </a:r>
          </a:p>
        </p:txBody>
      </p:sp>
    </p:spTree>
    <p:extLst>
      <p:ext uri="{BB962C8B-B14F-4D97-AF65-F5344CB8AC3E}">
        <p14:creationId xmlns:p14="http://schemas.microsoft.com/office/powerpoint/2010/main" val="25772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4:34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them, My meat is to do the will of him that sent me, and to finish his work.</a:t>
            </a:r>
          </a:p>
        </p:txBody>
      </p:sp>
    </p:spTree>
    <p:extLst>
      <p:ext uri="{BB962C8B-B14F-4D97-AF65-F5344CB8AC3E}">
        <p14:creationId xmlns:p14="http://schemas.microsoft.com/office/powerpoint/2010/main" val="20875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7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8:5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they that are after the flesh do mind the things of the flesh; but they that are after the Spirit the things of the Spirit.</a:t>
            </a:r>
          </a:p>
        </p:txBody>
      </p:sp>
    </p:spTree>
    <p:extLst>
      <p:ext uri="{BB962C8B-B14F-4D97-AF65-F5344CB8AC3E}">
        <p14:creationId xmlns:p14="http://schemas.microsoft.com/office/powerpoint/2010/main" val="28549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8:6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to be carnally minded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death; but to be spiritually minded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and peace.</a:t>
            </a:r>
          </a:p>
        </p:txBody>
      </p:sp>
    </p:spTree>
    <p:extLst>
      <p:ext uri="{BB962C8B-B14F-4D97-AF65-F5344CB8AC3E}">
        <p14:creationId xmlns:p14="http://schemas.microsoft.com/office/powerpoint/2010/main" val="302978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therefore endure hardness, as a good soldier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3857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303</TotalTime>
  <Words>891</Words>
  <Application>Microsoft Office PowerPoint</Application>
  <PresentationFormat>On-screen Show (4:3)</PresentationFormat>
  <Paragraphs>72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Theme</vt:lpstr>
      <vt:lpstr>The Urgency of Our Labor</vt:lpstr>
      <vt:lpstr>John 4:31</vt:lpstr>
      <vt:lpstr>John 4:32</vt:lpstr>
      <vt:lpstr>John 4:33</vt:lpstr>
      <vt:lpstr>John 4:34</vt:lpstr>
      <vt:lpstr>PowerPoint Presentation</vt:lpstr>
      <vt:lpstr>Romans 8:5</vt:lpstr>
      <vt:lpstr>Romans 8:6</vt:lpstr>
      <vt:lpstr>2 Timothy 2:3</vt:lpstr>
      <vt:lpstr>2 Timothy 2:4</vt:lpstr>
      <vt:lpstr>John 5:30</vt:lpstr>
      <vt:lpstr>John 8:29</vt:lpstr>
      <vt:lpstr>John 17:4</vt:lpstr>
      <vt:lpstr>2 Timothy 4:5</vt:lpstr>
      <vt:lpstr>PowerPoint Presentation</vt:lpstr>
      <vt:lpstr>John 4:35</vt:lpstr>
      <vt:lpstr>John 4:36</vt:lpstr>
      <vt:lpstr>John 4:37</vt:lpstr>
      <vt:lpstr>John 4:38</vt:lpstr>
      <vt:lpstr>Romans 12:1</vt:lpstr>
      <vt:lpstr>Romans 12:2</vt:lpstr>
      <vt:lpstr>John 4:36</vt:lpstr>
      <vt:lpstr>John 4:37</vt:lpstr>
      <vt:lpstr>John 4:38</vt:lpstr>
      <vt:lpstr>1 Corinthians 3:5</vt:lpstr>
      <vt:lpstr>1 Corinthians 3:6</vt:lpstr>
      <vt:lpstr>1 Corinthians 3:7</vt:lpstr>
      <vt:lpstr>1 Corinthians 3:8</vt:lpstr>
      <vt:lpstr>1 Corinthians 3:9</vt:lpstr>
      <vt:lpstr>John 4:39</vt:lpstr>
      <vt:lpstr>John 4:40</vt:lpstr>
      <vt:lpstr>John 4:41</vt:lpstr>
      <vt:lpstr>John 4:42</vt:lpstr>
      <vt:lpstr>PowerPoint Presentation</vt:lpstr>
      <vt:lpstr>John 1:9</vt:lpstr>
      <vt:lpstr>Revelation 7:9a</vt:lpstr>
      <vt:lpstr>Revelation 7:9b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Urgency of Our Labor</dc:title>
  <dc:creator>Charlie</dc:creator>
  <cp:lastModifiedBy>Charlie</cp:lastModifiedBy>
  <cp:revision>7</cp:revision>
  <dcterms:created xsi:type="dcterms:W3CDTF">2015-08-15T16:52:57Z</dcterms:created>
  <dcterms:modified xsi:type="dcterms:W3CDTF">2015-08-15T22:16:46Z</dcterms:modified>
</cp:coreProperties>
</file>