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66"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8/8/2015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8/8/2015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8/8/2015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Living Water, Part 2</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smtClean="0">
                <a:effectLst>
                  <a:outerShdw blurRad="38100" dist="38100" dir="2700000" algn="tl">
                    <a:srgbClr val="000000">
                      <a:alpha val="43137"/>
                    </a:srgbClr>
                  </a:outerShdw>
                </a:effectLst>
              </a:rPr>
              <a:t>John </a:t>
            </a:r>
            <a:r>
              <a:rPr lang="en-US" sz="5600" b="1" smtClean="0">
                <a:effectLst>
                  <a:outerShdw blurRad="38100" dist="38100" dir="2700000" algn="tl">
                    <a:srgbClr val="000000">
                      <a:alpha val="43137"/>
                    </a:srgbClr>
                  </a:outerShdw>
                </a:effectLst>
              </a:rPr>
              <a:t>4:13-30</a:t>
            </a:r>
            <a:endParaRPr lang="en-US" sz="5600" b="1" dirty="0" smtClean="0">
              <a:effectLst>
                <a:outerShdw blurRad="38100" dist="38100" dir="2700000" algn="tl">
                  <a:srgbClr val="000000">
                    <a:alpha val="43137"/>
                  </a:srgbClr>
                </a:outerShdw>
              </a:effectLst>
            </a:endParaRPr>
          </a:p>
          <a:p>
            <a:r>
              <a:rPr lang="en-US" sz="5600" b="1" dirty="0" smtClean="0">
                <a:effectLst>
                  <a:outerShdw blurRad="38100" dist="38100" dir="2700000" algn="tl">
                    <a:srgbClr val="000000">
                      <a:alpha val="43137"/>
                    </a:srgbClr>
                  </a:outerShdw>
                </a:effectLst>
              </a:rPr>
              <a:t>August 8-9,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5424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21:6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100" b="1" dirty="0">
                <a:effectLst>
                  <a:outerShdw blurRad="38100" dist="38100" dir="2700000" algn="tl">
                    <a:srgbClr val="000000">
                      <a:alpha val="43137"/>
                    </a:srgbClr>
                  </a:outerShdw>
                </a:effectLst>
              </a:rPr>
              <a:t>And he said unto me, It is done. I am Alpha and Omega, the beginning and the end. </a:t>
            </a:r>
            <a:r>
              <a:rPr lang="en-US" sz="5100" b="1" i="1" u="sng" dirty="0">
                <a:effectLst>
                  <a:outerShdw blurRad="38100" dist="38100" dir="2700000" algn="tl">
                    <a:srgbClr val="000000">
                      <a:alpha val="43137"/>
                    </a:srgbClr>
                  </a:outerShdw>
                </a:effectLst>
              </a:rPr>
              <a:t>I will give unto him that is athirst of the fountain of the water of life freely</a:t>
            </a:r>
            <a:r>
              <a:rPr lang="en-US" sz="5100" b="1" dirty="0">
                <a:effectLst>
                  <a:outerShdw blurRad="38100" dist="38100" dir="2700000" algn="tl">
                    <a:srgbClr val="000000">
                      <a:alpha val="43137"/>
                    </a:srgbClr>
                  </a:outerShdw>
                </a:effectLst>
              </a:rPr>
              <a: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172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Sir, give me this water, that I thirst not, neither come hither to draw.</a:t>
            </a:r>
          </a:p>
        </p:txBody>
      </p:sp>
    </p:spTree>
    <p:extLst>
      <p:ext uri="{BB962C8B-B14F-4D97-AF65-F5344CB8AC3E}">
        <p14:creationId xmlns:p14="http://schemas.microsoft.com/office/powerpoint/2010/main" val="1407691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her, Go, call thy husband, and come hither.</a:t>
            </a:r>
          </a:p>
        </p:txBody>
      </p:sp>
    </p:spTree>
    <p:extLst>
      <p:ext uri="{BB962C8B-B14F-4D97-AF65-F5344CB8AC3E}">
        <p14:creationId xmlns:p14="http://schemas.microsoft.com/office/powerpoint/2010/main" val="1180827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answered and said, I have no husband. Jesus said unto her, Thou hast well said, I have no husband:</a:t>
            </a:r>
          </a:p>
        </p:txBody>
      </p:sp>
    </p:spTree>
    <p:extLst>
      <p:ext uri="{BB962C8B-B14F-4D97-AF65-F5344CB8AC3E}">
        <p14:creationId xmlns:p14="http://schemas.microsoft.com/office/powerpoint/2010/main" val="4027218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thou hast had five husbands; and he whom thou now hast is not thy husband: in that </a:t>
            </a:r>
            <a:r>
              <a:rPr lang="en-US" sz="5400" b="1" dirty="0" err="1">
                <a:effectLst>
                  <a:outerShdw blurRad="38100" dist="38100" dir="2700000" algn="tl">
                    <a:srgbClr val="000000">
                      <a:alpha val="43137"/>
                    </a:srgbClr>
                  </a:outerShdw>
                </a:effectLst>
              </a:rPr>
              <a:t>saidst</a:t>
            </a:r>
            <a:r>
              <a:rPr lang="en-US" sz="5400" b="1" dirty="0">
                <a:effectLst>
                  <a:outerShdw blurRad="38100" dist="38100" dir="2700000" algn="tl">
                    <a:srgbClr val="000000">
                      <a:alpha val="43137"/>
                    </a:srgbClr>
                  </a:outerShdw>
                </a:effectLst>
              </a:rPr>
              <a:t> thou truly.</a:t>
            </a:r>
          </a:p>
        </p:txBody>
      </p:sp>
    </p:spTree>
    <p:extLst>
      <p:ext uri="{BB962C8B-B14F-4D97-AF65-F5344CB8AC3E}">
        <p14:creationId xmlns:p14="http://schemas.microsoft.com/office/powerpoint/2010/main" val="3595710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Sir, I perceive that thou art a prophet.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5286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Our fathers worshipped in this mountain; and ye say, that in Jerusalem is the place where men ought to worship.</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9047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4:12a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For the word of God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quick, and powerful, and sharper than any </a:t>
            </a:r>
            <a:r>
              <a:rPr lang="en-US" sz="5400" b="1" dirty="0" err="1">
                <a:effectLst>
                  <a:outerShdw blurRad="38100" dist="38100" dir="2700000" algn="tl">
                    <a:srgbClr val="000000">
                      <a:alpha val="43137"/>
                    </a:srgbClr>
                  </a:outerShdw>
                </a:effectLst>
              </a:rPr>
              <a:t>twoedged</a:t>
            </a:r>
            <a:r>
              <a:rPr lang="en-US" sz="5400" b="1" dirty="0">
                <a:effectLst>
                  <a:outerShdw blurRad="38100" dist="38100" dir="2700000" algn="tl">
                    <a:srgbClr val="000000">
                      <a:alpha val="43137"/>
                    </a:srgbClr>
                  </a:outerShdw>
                </a:effectLst>
              </a:rPr>
              <a:t> sword, piercing even to the dividing asunder of soul and spirit,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0732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of the joints and marrow, and </a:t>
            </a:r>
            <a:r>
              <a:rPr lang="en-US" sz="5400" b="1" i="1" dirty="0">
                <a:solidFill>
                  <a:prstClr val="white"/>
                </a:solidFill>
                <a:effectLst>
                  <a:outerShdw blurRad="38100" dist="38100" dir="2700000" algn="tl">
                    <a:srgbClr val="000000">
                      <a:alpha val="43137"/>
                    </a:srgbClr>
                  </a:outerShdw>
                </a:effectLst>
              </a:rPr>
              <a:t>is</a:t>
            </a:r>
            <a:r>
              <a:rPr lang="en-US" sz="5400" b="1" dirty="0">
                <a:solidFill>
                  <a:prstClr val="white"/>
                </a:solidFill>
                <a:effectLst>
                  <a:outerShdw blurRad="38100" dist="38100" dir="2700000" algn="tl">
                    <a:srgbClr val="000000">
                      <a:alpha val="43137"/>
                    </a:srgbClr>
                  </a:outerShdw>
                </a:effectLst>
              </a:rPr>
              <a:t> a discerner of the thoughts and intents of the heart</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1761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100" b="1" dirty="0">
                <a:effectLst>
                  <a:outerShdw blurRad="38100" dist="38100" dir="2700000" algn="tl">
                    <a:srgbClr val="000000">
                      <a:alpha val="43137"/>
                    </a:srgbClr>
                  </a:outerShdw>
                </a:effectLst>
              </a:rPr>
              <a:t>Neither is there any creature that is not manifest in his sight: but all things </a:t>
            </a:r>
            <a:r>
              <a:rPr lang="en-US" sz="5100" b="1" i="1" dirty="0">
                <a:effectLst>
                  <a:outerShdw blurRad="38100" dist="38100" dir="2700000" algn="tl">
                    <a:srgbClr val="000000">
                      <a:alpha val="43137"/>
                    </a:srgbClr>
                  </a:outerShdw>
                </a:effectLst>
              </a:rPr>
              <a:t>are</a:t>
            </a:r>
            <a:r>
              <a:rPr lang="en-US" sz="5100" b="1" dirty="0">
                <a:effectLst>
                  <a:outerShdw blurRad="38100" dist="38100" dir="2700000" algn="tl">
                    <a:srgbClr val="000000">
                      <a:alpha val="43137"/>
                    </a:srgbClr>
                  </a:outerShdw>
                </a:effectLst>
              </a:rPr>
              <a:t> naked and opened unto the eyes of him with whom we have to do.</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2590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answered and said unto her, Whosoever </a:t>
            </a:r>
            <a:r>
              <a:rPr lang="en-US" sz="5400" b="1" dirty="0" err="1">
                <a:effectLst>
                  <a:outerShdw blurRad="38100" dist="38100" dir="2700000" algn="tl">
                    <a:srgbClr val="000000">
                      <a:alpha val="43137"/>
                    </a:srgbClr>
                  </a:outerShdw>
                </a:effectLst>
              </a:rPr>
              <a:t>drinketh</a:t>
            </a:r>
            <a:r>
              <a:rPr lang="en-US" sz="5400" b="1" dirty="0">
                <a:effectLst>
                  <a:outerShdw blurRad="38100" dist="38100" dir="2700000" algn="tl">
                    <a:srgbClr val="000000">
                      <a:alpha val="43137"/>
                    </a:srgbClr>
                  </a:outerShdw>
                </a:effectLst>
              </a:rPr>
              <a:t> of this water shall thirst again:</a:t>
            </a:r>
          </a:p>
        </p:txBody>
      </p:sp>
    </p:spTree>
    <p:extLst>
      <p:ext uri="{BB962C8B-B14F-4D97-AF65-F5344CB8AC3E}">
        <p14:creationId xmlns:p14="http://schemas.microsoft.com/office/powerpoint/2010/main" val="3834601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2:37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Now when they heard </a:t>
            </a:r>
            <a:r>
              <a:rPr lang="en-US" sz="5200" b="1" i="1" dirty="0">
                <a:effectLst>
                  <a:outerShdw blurRad="38100" dist="38100" dir="2700000" algn="tl">
                    <a:srgbClr val="000000">
                      <a:alpha val="43137"/>
                    </a:srgbClr>
                  </a:outerShdw>
                </a:effectLst>
              </a:rPr>
              <a:t>this</a:t>
            </a:r>
            <a:r>
              <a:rPr lang="en-US" sz="5200" b="1" dirty="0">
                <a:effectLst>
                  <a:outerShdw blurRad="38100" dist="38100" dir="2700000" algn="tl">
                    <a:srgbClr val="000000">
                      <a:alpha val="43137"/>
                    </a:srgbClr>
                  </a:outerShdw>
                </a:effectLst>
              </a:rPr>
              <a:t>, they were </a:t>
            </a:r>
            <a:r>
              <a:rPr lang="en-US" sz="5200" b="1" i="1" u="sng" dirty="0">
                <a:effectLst>
                  <a:outerShdw blurRad="38100" dist="38100" dir="2700000" algn="tl">
                    <a:srgbClr val="000000">
                      <a:alpha val="43137"/>
                    </a:srgbClr>
                  </a:outerShdw>
                </a:effectLst>
              </a:rPr>
              <a:t>pricked in their heart</a:t>
            </a:r>
            <a:r>
              <a:rPr lang="en-US" sz="5200" b="1" dirty="0">
                <a:effectLst>
                  <a:outerShdw blurRad="38100" dist="38100" dir="2700000" algn="tl">
                    <a:srgbClr val="000000">
                      <a:alpha val="43137"/>
                    </a:srgbClr>
                  </a:outerShdw>
                </a:effectLst>
              </a:rPr>
              <a:t>, and said unto Peter and to the rest of the apostles, Men </a:t>
            </a:r>
            <a:r>
              <a:rPr lang="en-US" sz="5200" b="1" i="1" dirty="0">
                <a:effectLst>
                  <a:outerShdw blurRad="38100" dist="38100" dir="2700000" algn="tl">
                    <a:srgbClr val="000000">
                      <a:alpha val="43137"/>
                    </a:srgbClr>
                  </a:outerShdw>
                </a:effectLst>
              </a:rPr>
              <a:t>and</a:t>
            </a:r>
            <a:r>
              <a:rPr lang="en-US" sz="5200" b="1" dirty="0">
                <a:effectLst>
                  <a:outerShdw blurRad="38100" dist="38100" dir="2700000" algn="tl">
                    <a:srgbClr val="000000">
                      <a:alpha val="43137"/>
                    </a:srgbClr>
                  </a:outerShdw>
                </a:effectLst>
              </a:rPr>
              <a:t> brethren, what shall we do?</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0559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Jesus </a:t>
            </a:r>
            <a:r>
              <a:rPr lang="en-US" sz="5300" b="1" dirty="0" err="1">
                <a:effectLst>
                  <a:outerShdw blurRad="38100" dist="38100" dir="2700000" algn="tl">
                    <a:srgbClr val="000000">
                      <a:alpha val="43137"/>
                    </a:srgbClr>
                  </a:outerShdw>
                </a:effectLst>
              </a:rPr>
              <a:t>saith</a:t>
            </a:r>
            <a:r>
              <a:rPr lang="en-US" sz="5300" b="1" dirty="0">
                <a:effectLst>
                  <a:outerShdw blurRad="38100" dist="38100" dir="2700000" algn="tl">
                    <a:srgbClr val="000000">
                      <a:alpha val="43137"/>
                    </a:srgbClr>
                  </a:outerShdw>
                </a:effectLst>
              </a:rPr>
              <a:t> unto her, Woman, believe me, the hour cometh, when ye shall neither in this mountain, nor yet at Jerusalem, worship the Father.</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0035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Ye worship ye know not what: we know what we worship: for salvation is of the Jews.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159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9:1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 say the truth in Christ, I lie not, my conscience also bearing me witness in the Holy Ghost,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2986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9:2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That I have great heaviness and continual sorrow in my heart.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9266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9:3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I could wish that myself were accursed from Christ for my brethren, my kinsmen according to the flesh: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65129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9:4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Who are Israelites; to whom </a:t>
            </a:r>
            <a:r>
              <a:rPr lang="en-US" sz="5200" b="1" i="1" dirty="0" err="1">
                <a:effectLst>
                  <a:outerShdw blurRad="38100" dist="38100" dir="2700000" algn="tl">
                    <a:srgbClr val="000000">
                      <a:alpha val="43137"/>
                    </a:srgbClr>
                  </a:outerShdw>
                </a:effectLst>
              </a:rPr>
              <a:t>pertaineth</a:t>
            </a:r>
            <a:r>
              <a:rPr lang="en-US" sz="5200" b="1" dirty="0">
                <a:effectLst>
                  <a:outerShdw blurRad="38100" dist="38100" dir="2700000" algn="tl">
                    <a:srgbClr val="000000">
                      <a:alpha val="43137"/>
                    </a:srgbClr>
                  </a:outerShdw>
                </a:effectLst>
              </a:rPr>
              <a:t> the adoption, and the glory, and the covenants, and the giving of the law, and the service </a:t>
            </a:r>
            <a:r>
              <a:rPr lang="en-US" sz="5200" b="1" i="1" dirty="0">
                <a:effectLst>
                  <a:outerShdw blurRad="38100" dist="38100" dir="2700000" algn="tl">
                    <a:srgbClr val="000000">
                      <a:alpha val="43137"/>
                    </a:srgbClr>
                  </a:outerShdw>
                </a:effectLst>
              </a:rPr>
              <a:t>of God</a:t>
            </a:r>
            <a:r>
              <a:rPr lang="en-US" sz="5200" b="1" dirty="0">
                <a:effectLst>
                  <a:outerShdw blurRad="38100" dist="38100" dir="2700000" algn="tl">
                    <a:srgbClr val="000000">
                      <a:alpha val="43137"/>
                    </a:srgbClr>
                  </a:outerShdw>
                </a:effectLst>
              </a:rPr>
              <a:t>, and the promises;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5038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9:5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Whose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the fathers, and of whom as concerning the flesh Christ </a:t>
            </a:r>
            <a:r>
              <a:rPr lang="en-US" sz="5400" b="1" i="1" dirty="0">
                <a:effectLst>
                  <a:outerShdw blurRad="38100" dist="38100" dir="2700000" algn="tl">
                    <a:srgbClr val="000000">
                      <a:alpha val="43137"/>
                    </a:srgbClr>
                  </a:outerShdw>
                </a:effectLst>
              </a:rPr>
              <a:t>came</a:t>
            </a:r>
            <a:r>
              <a:rPr lang="en-US" sz="5400" b="1" dirty="0">
                <a:effectLst>
                  <a:outerShdw blurRad="38100" dist="38100" dir="2700000" algn="tl">
                    <a:srgbClr val="000000">
                      <a:alpha val="43137"/>
                    </a:srgbClr>
                  </a:outerShdw>
                </a:effectLst>
              </a:rPr>
              <a:t>, who is over all, God blessed for ever. Amen.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0348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I am the way, the truth, and the life: no man cometh unto the Father, but by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6186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But the hour cometh, and now is, when the true worshippers shall worship the Father in spirit and in truth: for the Father </a:t>
            </a:r>
            <a:r>
              <a:rPr lang="en-US" sz="5200" b="1" dirty="0" err="1">
                <a:effectLst>
                  <a:outerShdw blurRad="38100" dist="38100" dir="2700000" algn="tl">
                    <a:srgbClr val="000000">
                      <a:alpha val="43137"/>
                    </a:srgbClr>
                  </a:outerShdw>
                </a:effectLst>
              </a:rPr>
              <a:t>seeketh</a:t>
            </a:r>
            <a:r>
              <a:rPr lang="en-US" sz="5200" b="1" dirty="0">
                <a:effectLst>
                  <a:outerShdw blurRad="38100" dist="38100" dir="2700000" algn="tl">
                    <a:srgbClr val="000000">
                      <a:alpha val="43137"/>
                    </a:srgbClr>
                  </a:outerShdw>
                </a:effectLst>
              </a:rPr>
              <a:t> such to worship him.</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800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whosoever </a:t>
            </a:r>
            <a:r>
              <a:rPr lang="en-US" sz="4800" b="1" dirty="0" err="1">
                <a:effectLst>
                  <a:outerShdw blurRad="38100" dist="38100" dir="2700000" algn="tl">
                    <a:srgbClr val="000000">
                      <a:alpha val="43137"/>
                    </a:srgbClr>
                  </a:outerShdw>
                </a:effectLst>
              </a:rPr>
              <a:t>drinketh</a:t>
            </a:r>
            <a:r>
              <a:rPr lang="en-US" sz="4800" b="1" dirty="0">
                <a:effectLst>
                  <a:outerShdw blurRad="38100" dist="38100" dir="2700000" algn="tl">
                    <a:srgbClr val="000000">
                      <a:alpha val="43137"/>
                    </a:srgbClr>
                  </a:outerShdw>
                </a:effectLst>
              </a:rPr>
              <a:t> of the water that I shall give him shall never thirst; but the water that I shall give him shall be in him a well of water springing up into everlasting life.</a:t>
            </a:r>
          </a:p>
        </p:txBody>
      </p:sp>
    </p:spTree>
    <p:extLst>
      <p:ext uri="{BB962C8B-B14F-4D97-AF65-F5344CB8AC3E}">
        <p14:creationId xmlns:p14="http://schemas.microsoft.com/office/powerpoint/2010/main" val="18485084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God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 Spirit: and they that worship him must worship </a:t>
            </a:r>
            <a:r>
              <a:rPr lang="en-US" sz="5400" b="1" i="1" dirty="0">
                <a:effectLst>
                  <a:outerShdw blurRad="38100" dist="38100" dir="2700000" algn="tl">
                    <a:srgbClr val="000000">
                      <a:alpha val="43137"/>
                    </a:srgbClr>
                  </a:outerShdw>
                </a:effectLst>
              </a:rPr>
              <a:t>him</a:t>
            </a:r>
            <a:r>
              <a:rPr lang="en-US" sz="5400" b="1" dirty="0">
                <a:effectLst>
                  <a:outerShdw blurRad="38100" dist="38100" dir="2700000" algn="tl">
                    <a:srgbClr val="000000">
                      <a:alpha val="43137"/>
                    </a:srgbClr>
                  </a:outerShdw>
                </a:effectLst>
              </a:rPr>
              <a:t> in spirit and in truth.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98840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8:6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to be carnally minded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death; but to be spiritually minded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life and peace.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80192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8:7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Because the carnal mind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enmity against God: for it is not subject to the law of God, neither indeed can be.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1142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8:8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So then they that are in the flesh cannot please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01389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8:9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ye are not in the flesh, but in the Spirit, if so be that the Spirit of God dwell in you. Now if any man have not the Spirit of Christ, he is none of his.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83079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us therefore come boldly unto the throne of grace, that we may obtain mercy, and find grace to help in time of need.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90239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I know that </a:t>
            </a:r>
            <a:r>
              <a:rPr lang="en-US" sz="5400" b="1" dirty="0" err="1">
                <a:effectLst>
                  <a:outerShdw blurRad="38100" dist="38100" dir="2700000" algn="tl">
                    <a:srgbClr val="000000">
                      <a:alpha val="43137"/>
                    </a:srgbClr>
                  </a:outerShdw>
                </a:effectLst>
              </a:rPr>
              <a:t>Messias</a:t>
            </a:r>
            <a:r>
              <a:rPr lang="en-US" sz="5400" b="1" dirty="0">
                <a:effectLst>
                  <a:outerShdw blurRad="38100" dist="38100" dir="2700000" algn="tl">
                    <a:srgbClr val="000000">
                      <a:alpha val="43137"/>
                    </a:srgbClr>
                  </a:outerShdw>
                </a:effectLst>
              </a:rPr>
              <a:t> cometh, which is called Christ: when he is come, he will tell us all things.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89721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her, I that speak unto thee am </a:t>
            </a:r>
            <a:r>
              <a:rPr lang="en-US" sz="5400" b="1" i="1" dirty="0">
                <a:effectLst>
                  <a:outerShdw blurRad="38100" dist="38100" dir="2700000" algn="tl">
                    <a:srgbClr val="000000">
                      <a:alpha val="43137"/>
                    </a:srgbClr>
                  </a:outerShdw>
                </a:effectLst>
              </a:rPr>
              <a:t>he</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870715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4:27</a:t>
            </a:r>
            <a:endParaRPr lang="en-US" sz="7200" dirty="0"/>
          </a:p>
        </p:txBody>
      </p:sp>
      <p:sp>
        <p:nvSpPr>
          <p:cNvPr id="3" name="Content Placeholder 2"/>
          <p:cNvSpPr>
            <a:spLocks noGrp="1"/>
          </p:cNvSpPr>
          <p:nvPr>
            <p:ph idx="1"/>
          </p:nvPr>
        </p:nvSpPr>
        <p:spPr>
          <a:xfrm>
            <a:off x="0" y="1600200"/>
            <a:ext cx="9067800" cy="5334000"/>
          </a:xfrm>
        </p:spPr>
        <p:txBody>
          <a:bodyPr>
            <a:normAutofit/>
          </a:bodyPr>
          <a:lstStyle/>
          <a:p>
            <a:pPr marL="36576" indent="0">
              <a:buNone/>
            </a:pPr>
            <a:r>
              <a:rPr lang="en-US" sz="5400" b="1" dirty="0">
                <a:effectLst>
                  <a:outerShdw blurRad="38100" dist="38100" dir="2700000" algn="tl">
                    <a:srgbClr val="000000">
                      <a:alpha val="43137"/>
                    </a:srgbClr>
                  </a:outerShdw>
                </a:effectLst>
              </a:rPr>
              <a:t>And upon this came his disciples, and </a:t>
            </a:r>
            <a:r>
              <a:rPr lang="en-US" sz="5400" b="1" dirty="0" err="1">
                <a:effectLst>
                  <a:outerShdw blurRad="38100" dist="38100" dir="2700000" algn="tl">
                    <a:srgbClr val="000000">
                      <a:alpha val="43137"/>
                    </a:srgbClr>
                  </a:outerShdw>
                </a:effectLst>
              </a:rPr>
              <a:t>marvelled</a:t>
            </a:r>
            <a:r>
              <a:rPr lang="en-US" sz="5400" b="1" dirty="0">
                <a:effectLst>
                  <a:outerShdw blurRad="38100" dist="38100" dir="2700000" algn="tl">
                    <a:srgbClr val="000000">
                      <a:alpha val="43137"/>
                    </a:srgbClr>
                  </a:outerShdw>
                </a:effectLst>
              </a:rPr>
              <a:t> that he talked with the woman: yet no man said, What </a:t>
            </a:r>
            <a:r>
              <a:rPr lang="en-US" sz="5400" b="1" dirty="0" err="1">
                <a:effectLst>
                  <a:outerShdw blurRad="38100" dist="38100" dir="2700000" algn="tl">
                    <a:srgbClr val="000000">
                      <a:alpha val="43137"/>
                    </a:srgbClr>
                  </a:outerShdw>
                </a:effectLst>
              </a:rPr>
              <a:t>seekest</a:t>
            </a:r>
            <a:r>
              <a:rPr lang="en-US" sz="5400" b="1" dirty="0">
                <a:effectLst>
                  <a:outerShdw blurRad="38100" dist="38100" dir="2700000" algn="tl">
                    <a:srgbClr val="000000">
                      <a:alpha val="43137"/>
                    </a:srgbClr>
                  </a:outerShdw>
                </a:effectLst>
              </a:rPr>
              <a:t> thou? or, Why </a:t>
            </a:r>
            <a:r>
              <a:rPr lang="en-US" sz="5400" b="1" dirty="0" err="1">
                <a:effectLst>
                  <a:outerShdw blurRad="38100" dist="38100" dir="2700000" algn="tl">
                    <a:srgbClr val="000000">
                      <a:alpha val="43137"/>
                    </a:srgbClr>
                  </a:outerShdw>
                </a:effectLst>
              </a:rPr>
              <a:t>talkest</a:t>
            </a:r>
            <a:r>
              <a:rPr lang="en-US" sz="5400" b="1" dirty="0">
                <a:effectLst>
                  <a:outerShdw blurRad="38100" dist="38100" dir="2700000" algn="tl">
                    <a:srgbClr val="000000">
                      <a:alpha val="43137"/>
                    </a:srgbClr>
                  </a:outerShdw>
                </a:effectLst>
              </a:rPr>
              <a:t> thou with 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97783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then left her </a:t>
            </a:r>
            <a:r>
              <a:rPr lang="en-US" sz="5400" b="1" dirty="0" err="1">
                <a:effectLst>
                  <a:outerShdw blurRad="38100" dist="38100" dir="2700000" algn="tl">
                    <a:srgbClr val="000000">
                      <a:alpha val="43137"/>
                    </a:srgbClr>
                  </a:outerShdw>
                </a:effectLst>
              </a:rPr>
              <a:t>waterpot</a:t>
            </a:r>
            <a:r>
              <a:rPr lang="en-US" sz="5400" b="1" dirty="0">
                <a:effectLst>
                  <a:outerShdw blurRad="38100" dist="38100" dir="2700000" algn="tl">
                    <a:srgbClr val="000000">
                      <a:alpha val="43137"/>
                    </a:srgbClr>
                  </a:outerShdw>
                </a:effectLst>
              </a:rPr>
              <a:t>, and went her way into the city, and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to the 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3317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him, Sir, give me this water, that I thirst not, neither come hither to draw.</a:t>
            </a:r>
          </a:p>
        </p:txBody>
      </p:sp>
    </p:spTree>
    <p:extLst>
      <p:ext uri="{BB962C8B-B14F-4D97-AF65-F5344CB8AC3E}">
        <p14:creationId xmlns:p14="http://schemas.microsoft.com/office/powerpoint/2010/main" val="41038847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Come, see a man, which told me all things that ever I did: is not this the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31445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4:30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they went out of the city, and came unto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1138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US" sz="7200" dirty="0" smtClean="0"/>
              <a:t>2 Corinthians 5:17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Therefore if any man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in Christ, </a:t>
            </a:r>
            <a:r>
              <a:rPr lang="en-US" sz="5400" b="1" i="1" dirty="0">
                <a:effectLst>
                  <a:outerShdw blurRad="38100" dist="38100" dir="2700000" algn="tl">
                    <a:srgbClr val="000000">
                      <a:alpha val="43137"/>
                    </a:srgbClr>
                  </a:outerShdw>
                </a:effectLst>
              </a:rPr>
              <a:t>he is</a:t>
            </a:r>
            <a:r>
              <a:rPr lang="en-US" sz="5400" b="1" dirty="0">
                <a:effectLst>
                  <a:outerShdw blurRad="38100" dist="38100" dir="2700000" algn="tl">
                    <a:srgbClr val="000000">
                      <a:alpha val="43137"/>
                    </a:srgbClr>
                  </a:outerShdw>
                </a:effectLst>
              </a:rPr>
              <a:t> a new creature: old things are passed away; behold, all things are become new.</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277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5398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Jesus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her, Go, call thy husband, and come hither.</a:t>
            </a:r>
          </a:p>
        </p:txBody>
      </p:sp>
    </p:spTree>
    <p:extLst>
      <p:ext uri="{BB962C8B-B14F-4D97-AF65-F5344CB8AC3E}">
        <p14:creationId xmlns:p14="http://schemas.microsoft.com/office/powerpoint/2010/main" val="896954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woman answered and said, I have no husband. Jesus said unto her, Thou hast well said, I have no husband:</a:t>
            </a:r>
          </a:p>
        </p:txBody>
      </p:sp>
    </p:spTree>
    <p:extLst>
      <p:ext uri="{BB962C8B-B14F-4D97-AF65-F5344CB8AC3E}">
        <p14:creationId xmlns:p14="http://schemas.microsoft.com/office/powerpoint/2010/main" val="3015894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thou hast had five husbands; and he whom thou now hast is not thy husband: in that </a:t>
            </a:r>
            <a:r>
              <a:rPr lang="en-US" sz="5400" b="1" dirty="0" err="1">
                <a:effectLst>
                  <a:outerShdw blurRad="38100" dist="38100" dir="2700000" algn="tl">
                    <a:srgbClr val="000000">
                      <a:alpha val="43137"/>
                    </a:srgbClr>
                  </a:outerShdw>
                </a:effectLst>
              </a:rPr>
              <a:t>saidst</a:t>
            </a:r>
            <a:r>
              <a:rPr lang="en-US" sz="5400" b="1" dirty="0">
                <a:effectLst>
                  <a:outerShdw blurRad="38100" dist="38100" dir="2700000" algn="tl">
                    <a:srgbClr val="000000">
                      <a:alpha val="43137"/>
                    </a:srgbClr>
                  </a:outerShdw>
                </a:effectLst>
              </a:rPr>
              <a:t> thou truly.</a:t>
            </a:r>
          </a:p>
        </p:txBody>
      </p:sp>
    </p:spTree>
    <p:extLst>
      <p:ext uri="{BB962C8B-B14F-4D97-AF65-F5344CB8AC3E}">
        <p14:creationId xmlns:p14="http://schemas.microsoft.com/office/powerpoint/2010/main" val="217682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8957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Ecclesiastes 2:11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Then I looked on all the works that my hands had wrought, and on the </a:t>
            </a:r>
            <a:r>
              <a:rPr lang="en-US" sz="4800" b="1" dirty="0" err="1">
                <a:effectLst>
                  <a:outerShdw blurRad="38100" dist="38100" dir="2700000" algn="tl">
                    <a:srgbClr val="000000">
                      <a:alpha val="43137"/>
                    </a:srgbClr>
                  </a:outerShdw>
                </a:effectLst>
              </a:rPr>
              <a:t>labour</a:t>
            </a:r>
            <a:r>
              <a:rPr lang="en-US" sz="4800" b="1" dirty="0">
                <a:effectLst>
                  <a:outerShdw blurRad="38100" dist="38100" dir="2700000" algn="tl">
                    <a:srgbClr val="000000">
                      <a:alpha val="43137"/>
                    </a:srgbClr>
                  </a:outerShdw>
                </a:effectLst>
              </a:rPr>
              <a:t> that I had </a:t>
            </a:r>
            <a:r>
              <a:rPr lang="en-US" sz="4800" b="1" dirty="0" err="1">
                <a:effectLst>
                  <a:outerShdw blurRad="38100" dist="38100" dir="2700000" algn="tl">
                    <a:srgbClr val="000000">
                      <a:alpha val="43137"/>
                    </a:srgbClr>
                  </a:outerShdw>
                </a:effectLst>
              </a:rPr>
              <a:t>laboured</a:t>
            </a:r>
            <a:r>
              <a:rPr lang="en-US" sz="4800" b="1" dirty="0">
                <a:effectLst>
                  <a:outerShdw blurRad="38100" dist="38100" dir="2700000" algn="tl">
                    <a:srgbClr val="000000">
                      <a:alpha val="43137"/>
                    </a:srgbClr>
                  </a:outerShdw>
                </a:effectLst>
              </a:rPr>
              <a:t> to do: and, behold, all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vanity and vexation of spirit, and </a:t>
            </a:r>
            <a:r>
              <a:rPr lang="en-US" sz="4800" b="1" i="1" dirty="0">
                <a:effectLst>
                  <a:outerShdw blurRad="38100" dist="38100" dir="2700000" algn="tl">
                    <a:srgbClr val="000000">
                      <a:alpha val="43137"/>
                    </a:srgbClr>
                  </a:outerShdw>
                </a:effectLst>
              </a:rPr>
              <a:t>there was</a:t>
            </a:r>
            <a:r>
              <a:rPr lang="en-US" sz="4800" b="1" dirty="0">
                <a:effectLst>
                  <a:outerShdw blurRad="38100" dist="38100" dir="2700000" algn="tl">
                    <a:srgbClr val="000000">
                      <a:alpha val="43137"/>
                    </a:srgbClr>
                  </a:outerShdw>
                </a:effectLst>
              </a:rPr>
              <a:t> </a:t>
            </a:r>
            <a:r>
              <a:rPr lang="en-US" sz="4800" b="1" i="1" u="sng" dirty="0">
                <a:effectLst>
                  <a:outerShdw blurRad="38100" dist="38100" dir="2700000" algn="tl">
                    <a:srgbClr val="000000">
                      <a:alpha val="43137"/>
                    </a:srgbClr>
                  </a:outerShdw>
                </a:effectLst>
              </a:rPr>
              <a:t>no profit</a:t>
            </a:r>
            <a:r>
              <a:rPr lang="en-US" sz="4800" b="1" dirty="0">
                <a:effectLst>
                  <a:outerShdw blurRad="38100" dist="38100" dir="2700000" algn="tl">
                    <a:srgbClr val="000000">
                      <a:alpha val="43137"/>
                    </a:srgbClr>
                  </a:outerShdw>
                </a:effectLst>
              </a:rPr>
              <a:t> under the sun.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4601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279</TotalTime>
  <Words>1097</Words>
  <Application>Microsoft Office PowerPoint</Application>
  <PresentationFormat>On-screen Show (4:3)</PresentationFormat>
  <Paragraphs>84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Theme</vt:lpstr>
      <vt:lpstr>Living Water, Part 2</vt:lpstr>
      <vt:lpstr>John 4:13</vt:lpstr>
      <vt:lpstr>John 4:14</vt:lpstr>
      <vt:lpstr>John 4:15</vt:lpstr>
      <vt:lpstr>John 4:16</vt:lpstr>
      <vt:lpstr>John 4:17</vt:lpstr>
      <vt:lpstr>John 4:18</vt:lpstr>
      <vt:lpstr>PowerPoint Presentation</vt:lpstr>
      <vt:lpstr>Ecclesiastes 2:11</vt:lpstr>
      <vt:lpstr>Revelation 21:6</vt:lpstr>
      <vt:lpstr>John 4:15</vt:lpstr>
      <vt:lpstr>John 4:16</vt:lpstr>
      <vt:lpstr>John 4:17</vt:lpstr>
      <vt:lpstr>John 4:18</vt:lpstr>
      <vt:lpstr>John 4:19</vt:lpstr>
      <vt:lpstr>John 4:20</vt:lpstr>
      <vt:lpstr>Hebrews 4:12a</vt:lpstr>
      <vt:lpstr>Hebrews 4:12b</vt:lpstr>
      <vt:lpstr>Hebrews 4:13</vt:lpstr>
      <vt:lpstr>Acts 2:37</vt:lpstr>
      <vt:lpstr>John 4:21</vt:lpstr>
      <vt:lpstr>John 4:22</vt:lpstr>
      <vt:lpstr>Romans 9:1</vt:lpstr>
      <vt:lpstr>Romans 9:2</vt:lpstr>
      <vt:lpstr>Romans 9:3</vt:lpstr>
      <vt:lpstr>Romans 9:4</vt:lpstr>
      <vt:lpstr>Romans 9:5</vt:lpstr>
      <vt:lpstr>John 14:6</vt:lpstr>
      <vt:lpstr>John 4:23</vt:lpstr>
      <vt:lpstr>John 4:24</vt:lpstr>
      <vt:lpstr>Romans 8:6</vt:lpstr>
      <vt:lpstr>Romans 8:7</vt:lpstr>
      <vt:lpstr>Romans 8:8</vt:lpstr>
      <vt:lpstr>Romans 8:9</vt:lpstr>
      <vt:lpstr>Hebrews 4:16</vt:lpstr>
      <vt:lpstr>John 4:25</vt:lpstr>
      <vt:lpstr>John 4:26</vt:lpstr>
      <vt:lpstr>John 4:27</vt:lpstr>
      <vt:lpstr>John 4:28</vt:lpstr>
      <vt:lpstr>John 4:29</vt:lpstr>
      <vt:lpstr>John 4:30</vt:lpstr>
      <vt:lpstr>2 Corinthians 5:17</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Water, Part 2</dc:title>
  <dc:creator>Charlie</dc:creator>
  <cp:lastModifiedBy>Charlie</cp:lastModifiedBy>
  <cp:revision>10</cp:revision>
  <dcterms:created xsi:type="dcterms:W3CDTF">2015-08-07T19:35:47Z</dcterms:created>
  <dcterms:modified xsi:type="dcterms:W3CDTF">2015-08-08T22:39:40Z</dcterms:modified>
</cp:coreProperties>
</file>