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76" r:id="rId24"/>
    <p:sldId id="279" r:id="rId25"/>
    <p:sldId id="281" r:id="rId26"/>
    <p:sldId id="282" r:id="rId27"/>
    <p:sldId id="283" r:id="rId28"/>
    <p:sldId id="284" r:id="rId29"/>
    <p:sldId id="280" r:id="rId30"/>
    <p:sldId id="285" r:id="rId31"/>
    <p:sldId id="286" r:id="rId32"/>
    <p:sldId id="287" r:id="rId33"/>
    <p:sldId id="289" r:id="rId34"/>
    <p:sldId id="290" r:id="rId35"/>
    <p:sldId id="288" r:id="rId36"/>
    <p:sldId id="292" r:id="rId37"/>
    <p:sldId id="293" r:id="rId38"/>
    <p:sldId id="291" r:id="rId39"/>
    <p:sldId id="294" r:id="rId40"/>
    <p:sldId id="295" r:id="rId41"/>
    <p:sldId id="296" r:id="rId42"/>
    <p:sldId id="297" r:id="rId43"/>
    <p:sldId id="299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8/1/2015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Autofit/>
          </a:bodyPr>
          <a:lstStyle/>
          <a:p>
            <a:r>
              <a:rPr lang="en-US" sz="7200" dirty="0" smtClean="0"/>
              <a:t>Living Water, Part 1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4:1-14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August 1-2, 2015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107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woman of Samaria unto him, How is it that thou, being a Jew,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askest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drink of me, which am a woman of Samaria? for the Jews have no dealings with the Samaritans.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591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answered and said unto her, If thou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knewest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gift of God, and who it is that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thee, Give me to drink; thou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wouldest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have asked of him, and he would have given thee living water.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233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woman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him, Sir, thou hast nothing to draw with, and the well is deep: from whence then hast thou that living water?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3690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 thou greater than our father Jacob, which gave us the well, and drank thereof himself, and his children, and his cattle?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180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answered and said unto her, Whosoever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drinketh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this water shall thirst again: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545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whosoever </a:t>
            </a:r>
            <a:r>
              <a:rPr lang="en-US" sz="4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drinketh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water that I shall give him shall never thirst; but the water that I shall give him shall be in him a well of water springing up into everlasting life.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424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86" y="0"/>
            <a:ext cx="915488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025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as Moses lifted up the serpent in the wilderness, even so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Son of man be lifted up: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898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9:4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work the works of him that sent me, while it is day: the night cometh, when no man can work.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3042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10:16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other sheep I have, which are not of this fold: them also I </a:t>
            </a:r>
            <a:r>
              <a:rPr lang="en-US" sz="53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bring, and they shall hear my voice; and there shall be one fold, </a:t>
            </a:r>
            <a:r>
              <a:rPr lang="en-US" sz="5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one shepherd.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1724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therefore the Lord knew how the Pharisees had heard that Jesus made and baptized more disciples than John,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009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Mark 10:45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even the Son of man came not to be ministered unto, but to minister, and to give his life a ransom for many.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3262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cometh he to a city of Samaria, which is called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Sychar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near to the parcel of ground that Jacob gave to his son Joseph.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771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Jacob's well was there. Jesus therefore, being wearied with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journey, sat thus on the well: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 was about the sixth hour.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55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12:6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Abram passed through the land unto the place of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Sichem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unto the plain of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And the Canaanite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then in the land.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179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12:7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LORD appeared unto Abram, and said, Unto thy seed will I give this land: and there </a:t>
            </a:r>
            <a:r>
              <a:rPr lang="en-US" sz="53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builded</a:t>
            </a: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an altar unto the LORD, who appeared unto him.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023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cometh a woman of Samaria to draw water: Jesus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her, Give me to drink.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630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(For his disciples were gone away unto the city to buy meat.)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12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woman of Samaria unto him, How is it that thou, being a Jew,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askest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drink of me, which am a woman of Samaria? for the Jews have no dealings with the Samaritans.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748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answered and said unto her, If thou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knewest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gift of God, and who it is that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thee, Give me to drink; thou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wouldest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have asked of him, and he would have given thee living water.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77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36:9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with thee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fountain of life: in thy light shall we see light.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901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(Though Jesus himself baptized not, but his disciples,)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930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55:1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Ho, every one that </a:t>
            </a:r>
            <a:r>
              <a:rPr lang="en-US" sz="5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thirsteth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come ye to the waters, and he that hath no money; come ye, buy, and eat; yea, come, buy wine and milk without money and without price.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340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2:8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by grace are ye saved through faith; and that not of yourselves: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gift of God: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465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Ephesians 2:9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of works, lest any man should boast.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498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woman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him, Sir, thou hast nothing to draw with, and the well is deep: from whence then hast thou that living water?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1041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 thou greater than our father Jacob, which gave us the well, and drank thereof himself, and his children, and his cattle?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270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3:31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that cometh from above is above all: he that is of the earth is earthly, and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earth: he that cometh from heaven is above all.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2907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answered and said unto her, Whosoever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drinketh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this water shall thirst again: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3657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whosoever </a:t>
            </a:r>
            <a:r>
              <a:rPr lang="en-US" sz="4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drinketh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water that I shall give him shall never thirst; but the water that I shall give him shall be in him a well of water springing up into everlasting life.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275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Galatians 5:22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 fruit of the Spirit is love, joy, peace, longsuffering, gentleness, goodness, faith,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627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Galatians 5:23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Meekness, temperance: against such there is no law.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4853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left Judaea, and departed again into Galilee.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086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Galatians 5:24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they that are Christ's have crucified the flesh with the affections and lusts.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579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Galatians 5:25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we live in the Spirit, let us also walk in the Spirit.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193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Galatians 5:26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us not be desirous of vain glory, provoking one another, envying one another.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62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86" y="0"/>
            <a:ext cx="915488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434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must needs go through Samaria.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7455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cometh he to a city of Samaria, which is called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Sychar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near to the parcel of ground that Jacob gave to his son Joseph.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451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Jacob's well was there. Jesus therefore, being wearied with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journey, sat thus on the well: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it was about the sixth hour.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5578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cometh a woman of Samaria to draw water: Jesus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her, Give me to drink.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0574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(For his disciples were gone away unto the city to buy meat.)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6588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60</TotalTime>
  <Words>1095</Words>
  <Application>Microsoft Office PowerPoint</Application>
  <PresentationFormat>On-screen Show (4:3)</PresentationFormat>
  <Paragraphs>84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Default Theme</vt:lpstr>
      <vt:lpstr>Living Water, Part 1</vt:lpstr>
      <vt:lpstr>John 4:1</vt:lpstr>
      <vt:lpstr>John 4:2</vt:lpstr>
      <vt:lpstr>John 4:3</vt:lpstr>
      <vt:lpstr>John 4:4</vt:lpstr>
      <vt:lpstr>John 4:5</vt:lpstr>
      <vt:lpstr>John 4:6</vt:lpstr>
      <vt:lpstr>John 4:7</vt:lpstr>
      <vt:lpstr>John 4:8</vt:lpstr>
      <vt:lpstr>John 4:9</vt:lpstr>
      <vt:lpstr>John 4:10</vt:lpstr>
      <vt:lpstr>John 4:11</vt:lpstr>
      <vt:lpstr>John 4:12</vt:lpstr>
      <vt:lpstr>John 4:13</vt:lpstr>
      <vt:lpstr>John 4:14</vt:lpstr>
      <vt:lpstr>PowerPoint Presentation</vt:lpstr>
      <vt:lpstr>John 3:14</vt:lpstr>
      <vt:lpstr>John 9:4</vt:lpstr>
      <vt:lpstr>John 10:16</vt:lpstr>
      <vt:lpstr>Mark 10:45</vt:lpstr>
      <vt:lpstr>John 4:5</vt:lpstr>
      <vt:lpstr>John 4:6</vt:lpstr>
      <vt:lpstr>Genesis 12:6</vt:lpstr>
      <vt:lpstr>Genesis 12:7</vt:lpstr>
      <vt:lpstr>John 4:7</vt:lpstr>
      <vt:lpstr>John 4:8</vt:lpstr>
      <vt:lpstr>John 4:9</vt:lpstr>
      <vt:lpstr>John 4:10</vt:lpstr>
      <vt:lpstr>Psalm 36:9</vt:lpstr>
      <vt:lpstr>Isaiah 55:1</vt:lpstr>
      <vt:lpstr>Ephesians 2:8</vt:lpstr>
      <vt:lpstr>Ephesians 2:9</vt:lpstr>
      <vt:lpstr>John 4:11</vt:lpstr>
      <vt:lpstr>John 4:12</vt:lpstr>
      <vt:lpstr>John 3:31</vt:lpstr>
      <vt:lpstr>John 4:13</vt:lpstr>
      <vt:lpstr>John 4:14</vt:lpstr>
      <vt:lpstr>Galatians 5:22</vt:lpstr>
      <vt:lpstr>Galatians 5:23</vt:lpstr>
      <vt:lpstr>Galatians 5:24</vt:lpstr>
      <vt:lpstr>Galatians 5:25</vt:lpstr>
      <vt:lpstr>Galatians 5:26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Water, Part 1</dc:title>
  <dc:creator>Charlie</dc:creator>
  <cp:lastModifiedBy>Charlie</cp:lastModifiedBy>
  <cp:revision>5</cp:revision>
  <dcterms:created xsi:type="dcterms:W3CDTF">2015-08-01T20:49:20Z</dcterms:created>
  <dcterms:modified xsi:type="dcterms:W3CDTF">2015-08-01T21:50:11Z</dcterms:modified>
</cp:coreProperties>
</file>