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3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313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9" r:id="rId45"/>
    <p:sldId id="298" r:id="rId46"/>
    <p:sldId id="301" r:id="rId47"/>
    <p:sldId id="302" r:id="rId48"/>
    <p:sldId id="300" r:id="rId49"/>
    <p:sldId id="303" r:id="rId50"/>
    <p:sldId id="304" r:id="rId51"/>
    <p:sldId id="305" r:id="rId52"/>
    <p:sldId id="306" r:id="rId53"/>
    <p:sldId id="307" r:id="rId54"/>
    <p:sldId id="308" r:id="rId55"/>
    <p:sldId id="310" r:id="rId56"/>
    <p:sldId id="309" r:id="rId57"/>
    <p:sldId id="312" r:id="rId58"/>
    <p:sldId id="311" r:id="rId5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6/13/2015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6/13/2015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6/13/2015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6/13/2015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6/13/2015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6/13/2015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6/13/2015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6/13/2015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6/13/2015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6/13/2015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6/13/2015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6/13/2015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3337560"/>
            <a:ext cx="8991600" cy="2301240"/>
          </a:xfrm>
        </p:spPr>
        <p:txBody>
          <a:bodyPr>
            <a:noAutofit/>
          </a:bodyPr>
          <a:lstStyle/>
          <a:p>
            <a:r>
              <a:rPr lang="en-US" sz="6600" dirty="0" smtClean="0"/>
              <a:t>Whosoever Believeth…</a:t>
            </a:r>
            <a:br>
              <a:rPr lang="en-US" sz="6600" dirty="0" smtClean="0"/>
            </a:br>
            <a:r>
              <a:rPr lang="en-US" sz="6600" dirty="0" smtClean="0"/>
              <a:t>Part 2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1544812"/>
            <a:ext cx="8991600" cy="1752600"/>
          </a:xfrm>
        </p:spPr>
        <p:txBody>
          <a:bodyPr>
            <a:noAutofit/>
          </a:bodyPr>
          <a:lstStyle/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3:14-17</a:t>
            </a:r>
          </a:p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June 13-14, 2015</a:t>
            </a:r>
          </a:p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Calvary Chapel of El Paso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7953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12:45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he that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him that sent me.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73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12:46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am come a light into the world, that whosoever believeth on me should not abide in darkness.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8439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12:47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if any man hear my words, and believe not, I judge him not: for I came not to judge the world, but to save the world.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8898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12:48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that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rejecteth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me, and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receiveth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not my words, hath one that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judgeth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him: the word that I have spoken, the same shall judge him in the last day.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7524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12:49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I have not spoken of myself; but the Father which sent me, he gave me a commandment, what I should say, and what I should speak.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7490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12:50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 know that his commandment is life everlasting: whatsoever I speak therefore, even as the Father said unto me, so I speak.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790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John 5:11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this is the record, that God hath given to us eternal life, and this life is in his Son.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6128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John 5:12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that hath the Son hath life;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he that hath not the Son of God hath not life.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3122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3:14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as Moses lifted up the serpent in the wilderness, even so must the Son of man be lifted up: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675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3:15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whosoever believeth in him should not perish, but have eternal life.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1255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3:14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as Moses lifted up the serpent in the wilderness, even so must the Son of man be lifted up: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103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Numbers 21:4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they journeyed from mount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Hor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by the way of the Red sea, to compass the land of Edom: and the soul of the people was much discouraged because of the way.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073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Numbers 21:5a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people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spake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against God, and against Moses, Wherefore have ye brought us up out of Egypt to die in the wilderness? 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1550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Numbers 21:5b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lvl="0" indent="0">
              <a:buClr>
                <a:srgbClr val="6EA0B0"/>
              </a:buClr>
              <a:buNone/>
            </a:pP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</a:t>
            </a:r>
            <a:r>
              <a:rPr lang="en-US" sz="54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is</a:t>
            </a: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bread, neither </a:t>
            </a:r>
            <a:r>
              <a:rPr lang="en-US" sz="54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there any</a:t>
            </a: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water; and our soul </a:t>
            </a:r>
            <a:r>
              <a:rPr lang="en-US" sz="5400" b="1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loatheth</a:t>
            </a: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this light bread</a:t>
            </a:r>
            <a:r>
              <a:rPr lang="en-US" sz="5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226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Numbers 21:6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LORD sent fiery serpents among the people, and they bit the people; and much people of Israel died.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760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Numbers 21:7a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Therefore the people came to Moses, and said, We have sinned, for we have spoken against the LORD, and against thee; 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671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Numbers 21:7b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lvl="0" indent="0">
              <a:buClr>
                <a:srgbClr val="6EA0B0"/>
              </a:buClr>
              <a:buNone/>
            </a:pP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 unto the LORD, that he take away the serpents from us. And Moses prayed for the people</a:t>
            </a:r>
            <a:r>
              <a:rPr lang="en-US" sz="5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4241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Numbers 21:8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LORD said unto Moses, Make thee a fiery serpent, and set it upon a pole: and it shall come to pass, that every one that is bitten, when he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looketh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upon it, shall live.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5799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Numbers 21:9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Moses made a serpent of brass, and put it upon a pole, and it came to pass, that if a serpent had bitten any man, when he beheld the serpent of brass, he lived.</a:t>
            </a:r>
            <a:endParaRPr lang="en-US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7287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Romans 6:23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wages of sin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death; but the gift of God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eternal life through Jesus Christ our Lord.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2237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12:9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great dragon was cast out, that old serpent, called the Devil, and Satan, which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deceiveth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whole world: he was cast out into the earth, and his angels were cast out with him.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2763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3:15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whosoever believeth in him should not perish, but have eternal life.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8474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20:2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he laid hold on the dragon, that old serpent, which is the Devil, and Satan, and bound him a thousand years,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2437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Hebrews 2:14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Forasmuch then as the children are partakers of flesh and blood, he also himself likewise took part of the same; that through death he might destroy him that had the power of death, that is, the devil;</a:t>
            </a:r>
            <a:endParaRPr lang="en-US" sz="4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063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Hebrews 2:15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deliver them who through fear of death were all their lifetime subject to bondage.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9732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Isaiah 53:1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hath believed our report? and to whom is the arm of the LORD revealed?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6183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Isaiah 53:2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he shall grow up before him as a tender plant, and as a root out of a dry ground: he hath no form nor comeliness; </a:t>
            </a:r>
            <a:r>
              <a:rPr lang="en-US" sz="4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when we shall see him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is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beauty that we should desire him.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1947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Isaiah 53:3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is despised and rejected of men; a man of sorrows, and acquainted with grief: </a:t>
            </a:r>
            <a:r>
              <a:rPr lang="en-US" sz="49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we hid as it were our faces from him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he was despised, and we esteemed him not.</a:t>
            </a:r>
            <a:endParaRPr lang="en-US" sz="4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9180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Isaiah 53:4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Surely he hath borne our griefs, and carried our sorrows: yet we did esteem him stricken, smitten of God, and afflicted.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8826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Isaiah 53:5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he </a:t>
            </a:r>
            <a:r>
              <a:rPr lang="en-US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wounded for our transgressions, </a:t>
            </a:r>
            <a:r>
              <a:rPr lang="en-US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was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bruised for our iniquities: the chastisement of our peace </a:t>
            </a:r>
            <a:r>
              <a:rPr lang="en-US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upon him; and with his stripes we are healed.</a:t>
            </a:r>
            <a:endParaRPr lang="en-US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9009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3:14a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LORD God said unto the serpent, Because thou hast done this, thou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cursed above all cattle, and above every beast of the field; 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1658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3:14b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/>
          <a:lstStyle/>
          <a:p>
            <a:pPr marL="36576" lvl="0" indent="0">
              <a:buClr>
                <a:srgbClr val="6EA0B0"/>
              </a:buClr>
              <a:buNone/>
            </a:pPr>
            <a:r>
              <a:rPr lang="en-US" sz="5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upon thy belly shalt thou go, and dust shalt thou eat all the days of thy life: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09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3:16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God so loved the world, that he gave his only begotten Son, that whosoever believeth in him should not perish, but have everlasting life.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1103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3:15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 will put enmity between thee and the woman, and between thy seed and her seed; it shall bruise thy head, and thou shalt bruise his heel.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3778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Galatians 3:13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 hath redeemed us from the curse of the law, being made a curse for us: for it is written, Cursed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every one that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hangeth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 a tree: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1672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1 Peter 2:24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his own self bare our sins in his own body on the tree, that we, being dead to sins, should live unto righteousness: by whose stripes ye were healed.</a:t>
            </a:r>
            <a:endParaRPr lang="en-US" sz="5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6309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962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2 Corinthians 5:21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he hath made him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be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sin for us, who knew no sin; that we might be made the righteousness of God in him.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8428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3:15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whosoever believeth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him should not perish, but have eternal life.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274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 in Christ Crucified!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8253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3:16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God so loved the world, that he gave his only begotten Son, that whosoever believeth in him should not perish, but have everlasting life.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203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3:17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God sent not his Son into the world to condemn the world; but that the world through him might be saved.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0716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 lnSpcReduction="10000"/>
          </a:bodyPr>
          <a:lstStyle/>
          <a:p>
            <a:pPr marL="36576" indent="0" algn="ctr">
              <a:buNone/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Magnitude of God’s </a:t>
            </a:r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Love—</a:t>
            </a:r>
          </a:p>
          <a:p>
            <a:pPr marL="36576" indent="0" algn="ctr">
              <a:buNone/>
            </a:pPr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Gave His Only Begotten Son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9888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Autofit/>
          </a:bodyPr>
          <a:lstStyle/>
          <a:p>
            <a:pPr marL="36576" indent="0" algn="ctr">
              <a:buNone/>
            </a:pPr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Reach of God’s Love—</a:t>
            </a:r>
          </a:p>
          <a:p>
            <a:pPr marL="36576" indent="0" algn="ctr">
              <a:buNone/>
            </a:pPr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Gave it to a Sinful World</a:t>
            </a:r>
          </a:p>
        </p:txBody>
      </p:sp>
    </p:spTree>
    <p:extLst>
      <p:ext uri="{BB962C8B-B14F-4D97-AF65-F5344CB8AC3E}">
        <p14:creationId xmlns:p14="http://schemas.microsoft.com/office/powerpoint/2010/main" val="3239093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3:17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God sent not his Son into the world to condemn the world; but that the world through him might be saved.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1648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Romans 5:8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God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commendeth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his love toward us, in that, while we were yet sinners, Christ died for us.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2256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Autofit/>
          </a:bodyPr>
          <a:lstStyle/>
          <a:p>
            <a:pPr marL="36576" indent="0" algn="ctr">
              <a:buNone/>
            </a:pPr>
            <a:r>
              <a:rPr lang="en-US" sz="7200" b="1" dirty="0"/>
              <a:t>The Impartiality of God’s </a:t>
            </a:r>
            <a:r>
              <a:rPr lang="en-US" sz="7200" b="1" dirty="0" smtClean="0"/>
              <a:t>Love—</a:t>
            </a:r>
          </a:p>
          <a:p>
            <a:pPr marL="36576" indent="0" algn="ctr">
              <a:buNone/>
            </a:pPr>
            <a:r>
              <a:rPr lang="en-US" sz="7200" b="1" dirty="0" smtClean="0"/>
              <a:t>Whosoever Believeth!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643499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Revelation 22:17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Spirit and the bride say, Come. And let him that </a:t>
            </a:r>
            <a:r>
              <a:rPr lang="en-US" sz="5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heareth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say, Come. And let him that is athirst come. And whosoever will, let him take the water of life freely.</a:t>
            </a:r>
            <a:endParaRPr lang="en-US" sz="5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7563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105400"/>
          </a:xfrm>
        </p:spPr>
        <p:txBody>
          <a:bodyPr>
            <a:noAutofit/>
          </a:bodyPr>
          <a:lstStyle/>
          <a:p>
            <a:pPr marL="36576" indent="0" algn="ctr">
              <a:buNone/>
            </a:pPr>
            <a:r>
              <a:rPr lang="en-US" sz="7200" b="1" dirty="0"/>
              <a:t>The Beneficial Richness of God’s </a:t>
            </a:r>
            <a:r>
              <a:rPr lang="en-US" sz="7200" b="1" dirty="0" smtClean="0"/>
              <a:t>Love—</a:t>
            </a:r>
          </a:p>
          <a:p>
            <a:pPr marL="36576" indent="0" algn="ctr">
              <a:buNone/>
            </a:pPr>
            <a:r>
              <a:rPr lang="en-US" sz="7200" b="1" dirty="0" smtClean="0"/>
              <a:t>Everlasting Life!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679932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Autofit/>
          </a:bodyPr>
          <a:lstStyle/>
          <a:p>
            <a:pPr marL="36576" indent="0" algn="ctr">
              <a:buNone/>
            </a:pPr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Limitation of God’s Love—</a:t>
            </a:r>
          </a:p>
          <a:p>
            <a:pPr marL="36576" indent="0" algn="ctr">
              <a:buNone/>
            </a:pPr>
            <a:r>
              <a:rPr lang="en-US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Unbelievers are Not Saved!</a:t>
            </a:r>
            <a:endParaRPr lang="en-US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4516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3:17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God sent not his Son into the world to condemn the world; but that the world through him might be saved.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229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3:18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that believeth on him is not condemned: but he that believeth not is condemned already, because he hath not believed in the name of the only begotten Son of God.</a:t>
            </a:r>
            <a:endParaRPr lang="en-US" sz="5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407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Isaiah 45:22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 unto me, and be ye saved, all the ends of the earth: for I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God, and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none else.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2687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" y="0"/>
            <a:ext cx="91678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82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702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4378"/>
            <a:ext cx="9163169" cy="68723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217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12:42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Nevertheless among the chief rulers also many believed on him; but because of the Pharisees they did not confess </a:t>
            </a:r>
            <a:r>
              <a:rPr lang="en-US" sz="49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him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lest they should be put out of the synagogue:</a:t>
            </a:r>
            <a:endParaRPr lang="en-US" sz="4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3608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12:43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they loved the praise of men more than the praise of God.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864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12:44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cried and said, He that believeth on me, believeth not on me, but on him that sent me.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7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305</TotalTime>
  <Words>1505</Words>
  <Application>Microsoft Office PowerPoint</Application>
  <PresentationFormat>On-screen Show (4:3)</PresentationFormat>
  <Paragraphs>113</Paragraphs>
  <Slides>58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59" baseType="lpstr">
      <vt:lpstr>Default Theme</vt:lpstr>
      <vt:lpstr>Whosoever Believeth… Part 2</vt:lpstr>
      <vt:lpstr>John 3:14</vt:lpstr>
      <vt:lpstr>John 3:15</vt:lpstr>
      <vt:lpstr>John 3:16</vt:lpstr>
      <vt:lpstr>John 3:17</vt:lpstr>
      <vt:lpstr>PowerPoint Presentation</vt:lpstr>
      <vt:lpstr>John 12:42</vt:lpstr>
      <vt:lpstr>John 12:43</vt:lpstr>
      <vt:lpstr>John 12:44</vt:lpstr>
      <vt:lpstr>John 12:45</vt:lpstr>
      <vt:lpstr>John 12:46</vt:lpstr>
      <vt:lpstr>John 12:47</vt:lpstr>
      <vt:lpstr>John 12:48</vt:lpstr>
      <vt:lpstr>John 12:49</vt:lpstr>
      <vt:lpstr>John 12:50</vt:lpstr>
      <vt:lpstr>1 John 5:11</vt:lpstr>
      <vt:lpstr>1 John 5:12</vt:lpstr>
      <vt:lpstr>John 3:14</vt:lpstr>
      <vt:lpstr>John 3:15</vt:lpstr>
      <vt:lpstr>Numbers 21:4</vt:lpstr>
      <vt:lpstr>Numbers 21:5a</vt:lpstr>
      <vt:lpstr>Numbers 21:5b</vt:lpstr>
      <vt:lpstr>Numbers 21:6</vt:lpstr>
      <vt:lpstr>Numbers 21:7a</vt:lpstr>
      <vt:lpstr>Numbers 21:7b</vt:lpstr>
      <vt:lpstr>Numbers 21:8</vt:lpstr>
      <vt:lpstr>Numbers 21:9</vt:lpstr>
      <vt:lpstr>Romans 6:23</vt:lpstr>
      <vt:lpstr>Revelation 12:9</vt:lpstr>
      <vt:lpstr>Revelation 20:2</vt:lpstr>
      <vt:lpstr>Hebrews 2:14</vt:lpstr>
      <vt:lpstr>Hebrews 2:15</vt:lpstr>
      <vt:lpstr>Isaiah 53:1</vt:lpstr>
      <vt:lpstr>Isaiah 53:2</vt:lpstr>
      <vt:lpstr>Isaiah 53:3</vt:lpstr>
      <vt:lpstr>Isaiah 53:4</vt:lpstr>
      <vt:lpstr>Isaiah 53:5</vt:lpstr>
      <vt:lpstr>Genesis 3:14a</vt:lpstr>
      <vt:lpstr>Genesis 3:14b</vt:lpstr>
      <vt:lpstr>Genesis 3:15</vt:lpstr>
      <vt:lpstr>Galatians 3:13</vt:lpstr>
      <vt:lpstr>1 Peter 2:24</vt:lpstr>
      <vt:lpstr>2 Corinthians 5:21</vt:lpstr>
      <vt:lpstr>John 3:15</vt:lpstr>
      <vt:lpstr>PowerPoint Presentation</vt:lpstr>
      <vt:lpstr>John 3:16</vt:lpstr>
      <vt:lpstr>John 3:17</vt:lpstr>
      <vt:lpstr>PowerPoint Presentation</vt:lpstr>
      <vt:lpstr>PowerPoint Presentation</vt:lpstr>
      <vt:lpstr>Romans 5:8</vt:lpstr>
      <vt:lpstr>PowerPoint Presentation</vt:lpstr>
      <vt:lpstr>Revelation 22:17</vt:lpstr>
      <vt:lpstr>PowerPoint Presentation</vt:lpstr>
      <vt:lpstr>PowerPoint Presentation</vt:lpstr>
      <vt:lpstr>John 3:17</vt:lpstr>
      <vt:lpstr>John 3:18</vt:lpstr>
      <vt:lpstr>Isaiah 45:22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Whosoever Believeth… Part 2</dc:title>
  <dc:creator>Charlie</dc:creator>
  <cp:lastModifiedBy>Charlie</cp:lastModifiedBy>
  <cp:revision>15</cp:revision>
  <dcterms:created xsi:type="dcterms:W3CDTF">2015-06-13T16:46:49Z</dcterms:created>
  <dcterms:modified xsi:type="dcterms:W3CDTF">2015-06-13T21:52:33Z</dcterms:modified>
</cp:coreProperties>
</file>