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3" r:id="rId31"/>
    <p:sldId id="287" r:id="rId32"/>
    <p:sldId id="288" r:id="rId33"/>
    <p:sldId id="289" r:id="rId34"/>
    <p:sldId id="290" r:id="rId35"/>
    <p:sldId id="291" r:id="rId36"/>
    <p:sldId id="314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1" r:id="rId46"/>
    <p:sldId id="302" r:id="rId47"/>
    <p:sldId id="303" r:id="rId48"/>
    <p:sldId id="300" r:id="rId49"/>
    <p:sldId id="304" r:id="rId50"/>
    <p:sldId id="305" r:id="rId51"/>
    <p:sldId id="306" r:id="rId52"/>
    <p:sldId id="307" r:id="rId53"/>
    <p:sldId id="308" r:id="rId54"/>
    <p:sldId id="309" r:id="rId55"/>
    <p:sldId id="311" r:id="rId56"/>
    <p:sldId id="312" r:id="rId57"/>
    <p:sldId id="313" r:id="rId58"/>
    <p:sldId id="267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6/6/2015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“Whosoever Believeth</a:t>
            </a:r>
            <a:r>
              <a:rPr lang="en-US" sz="6000" dirty="0" smtClean="0"/>
              <a:t>…” Part 1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3:9-16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June 6-7,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18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whosoever believeth in him should not perish, but have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5623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his only begotten Son, that whosoever believeth in him should not perish,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42496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313"/>
            <a:ext cx="9144001" cy="685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which is born of the flesh is flesh; and that which is born of the Spirit is spirit.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814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Marvel not that I said unto thee, Ye must be born again.</a:t>
            </a:r>
          </a:p>
        </p:txBody>
      </p:sp>
    </p:spTree>
    <p:extLst>
      <p:ext uri="{BB962C8B-B14F-4D97-AF65-F5344CB8AC3E}">
        <p14:creationId xmlns:p14="http://schemas.microsoft.com/office/powerpoint/2010/main" val="21714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hath he quickened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were dead in trespasses and sins;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81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Wherein in time past ye walked according to the course of this world, according to the prince of the power of the air, the spirit that now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children of disobedience: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251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whom also we all had our conversation in times past in the lusts of our flesh, fulfilling the desires of the flesh and of the mind; and were by nature the children of wrath, even as others.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34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God, who is rich in mercy, for his great love wherewith he loved us,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9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when we were dead in sins, hath quickened us together with Christ, (by grace ye are saved;)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137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Marvel not that I said unto thee, Ye must be born again.</a:t>
            </a:r>
          </a:p>
        </p:txBody>
      </p:sp>
    </p:spTree>
    <p:extLst>
      <p:ext uri="{BB962C8B-B14F-4D97-AF65-F5344CB8AC3E}">
        <p14:creationId xmlns:p14="http://schemas.microsoft.com/office/powerpoint/2010/main" val="8602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hath raised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 together, and made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sit together in heavenly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Christ Jesus: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in the ages to come he might shew the exceeding riches of his grace in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kindness toward us through Christ Jesus.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3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by grace are ye saved through faith; and that not of yourselves: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gift of God: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17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of works, lest any man should boast.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his workmanship, created in Christ Jesus unto good works, which God hath before ordained that we should walk in them.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3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him was life; and the life was the light of men.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light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darkness; and the darkness comprehended it not.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485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wind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bloweth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where it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thou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sound thereof, but canst not tell whence it cometh, and whither it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so is every one that is born of the Spirit.</a:t>
            </a:r>
          </a:p>
        </p:txBody>
      </p:sp>
    </p:spTree>
    <p:extLst>
      <p:ext uri="{BB962C8B-B14F-4D97-AF65-F5344CB8AC3E}">
        <p14:creationId xmlns:p14="http://schemas.microsoft.com/office/powerpoint/2010/main" val="42431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Nicodemus answered and said unto him, How can these things be?</a:t>
            </a:r>
          </a:p>
        </p:txBody>
      </p:sp>
    </p:spTree>
    <p:extLst>
      <p:ext uri="{BB962C8B-B14F-4D97-AF65-F5344CB8AC3E}">
        <p14:creationId xmlns:p14="http://schemas.microsoft.com/office/powerpoint/2010/main" val="360168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him, Art thou a master of Israel,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these things?</a:t>
            </a:r>
          </a:p>
        </p:txBody>
      </p:sp>
    </p:spTree>
    <p:extLst>
      <p:ext uri="{BB962C8B-B14F-4D97-AF65-F5344CB8AC3E}">
        <p14:creationId xmlns:p14="http://schemas.microsoft.com/office/powerpoint/2010/main" val="35977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wind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bloweth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where it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thou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sound thereof, but canst not tell whence it cometh, and whither it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so is every one that is born of the Spirit.</a:t>
            </a:r>
          </a:p>
        </p:txBody>
      </p:sp>
    </p:spTree>
    <p:extLst>
      <p:ext uri="{BB962C8B-B14F-4D97-AF65-F5344CB8AC3E}">
        <p14:creationId xmlns:p14="http://schemas.microsoft.com/office/powerpoint/2010/main" val="5329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Howbeit we speak wisdom among them that are perfect: yet not the wisdom of this world, nor of the princes of this world, that come to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nought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51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speak the wisdom of God in a mystery,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hidden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wisdom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God ordained before the world unto our glory: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60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Corinthians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none of the princes of this world knew: for had they known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they would not have crucified the Lord of glory.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70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we have received, not the spirit of the world, but the spirit which is of God; that we might know the things that are freely given to us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98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things also we speak, not in the words which man's wisdom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which the Holy Ghost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comparing spiritual things with spiritual.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3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2:14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natural man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the things of the Spirit of God: for they are foolishness unto him: neither can he know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because they are spiritually discerned.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6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will pour water upon him that is thirsty, and floods upon the dry ground: I will pour my spirit upon thy seed, and my blessing upon thine offspring: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0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36:25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will I sprinkle clean water upon you, and ye shall be clean: from all your filthiness, and from all your idols, will I cleanse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72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36:26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heart also will I give you, and a new spirit will I put within you: and I will take away the stony heart out of your flesh, and I will give you an heart of flesh.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1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36:27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will put my spirit within you, and cause you to walk in my statutes, and ye shall keep my judgments, and do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31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Nicodemus answered and said unto him, How can these things be?</a:t>
            </a:r>
          </a:p>
        </p:txBody>
      </p:sp>
    </p:spTree>
    <p:extLst>
      <p:ext uri="{BB962C8B-B14F-4D97-AF65-F5344CB8AC3E}">
        <p14:creationId xmlns:p14="http://schemas.microsoft.com/office/powerpoint/2010/main" val="31934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37:13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shall know that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when I have opened your graves, O my people, and brought you up out of your graves,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90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37:14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shall put my spirit in you, and ye shall live, and I shall place you in your own land: then shall ye know that I the LORD have spoken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performed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95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Ezekiel 39:29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will I hide my face any more from them: for I have poured out my spirit upon the house of Israel,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50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Joel 2:28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shall come to pass afterward,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will pour out my spirit upon all flesh; and your sons and your daughters shall prophesy, your old men shall dream dreams, your young men shall see visions: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6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Joel 2:29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also upon the servants and upon the handmaids in those days will I pour out my spirit.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16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Verily, verily, I say unto thee, We speak that we do know, and testify that we have seen; and ye receive not our witness.</a:t>
            </a:r>
          </a:p>
        </p:txBody>
      </p:sp>
    </p:spTree>
    <p:extLst>
      <p:ext uri="{BB962C8B-B14F-4D97-AF65-F5344CB8AC3E}">
        <p14:creationId xmlns:p14="http://schemas.microsoft.com/office/powerpoint/2010/main" val="32079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 have told you earthly things, and ye believe not, how shall ye believe, if I tell you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heavenly things?</a:t>
            </a:r>
          </a:p>
        </p:txBody>
      </p:sp>
    </p:spTree>
    <p:extLst>
      <p:ext uri="{BB962C8B-B14F-4D97-AF65-F5344CB8AC3E}">
        <p14:creationId xmlns:p14="http://schemas.microsoft.com/office/powerpoint/2010/main" val="7306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 man hath ascended up to heaven, but he that came down from heaven,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Son of man which is in heaven.</a:t>
            </a:r>
          </a:p>
        </p:txBody>
      </p:sp>
    </p:spTree>
    <p:extLst>
      <p:ext uri="{BB962C8B-B14F-4D97-AF65-F5344CB8AC3E}">
        <p14:creationId xmlns:p14="http://schemas.microsoft.com/office/powerpoint/2010/main" val="31775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came to Jesus by night, and said unto him, Rabbi,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know that thou art a teacher come from God: for no man can do these miracles that thou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except God be with him.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61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came unto his own, and his own received him not.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18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him, Art thou a master of Israel,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these things?</a:t>
            </a:r>
          </a:p>
        </p:txBody>
      </p:sp>
    </p:spTree>
    <p:extLst>
      <p:ext uri="{BB962C8B-B14F-4D97-AF65-F5344CB8AC3E}">
        <p14:creationId xmlns:p14="http://schemas.microsoft.com/office/powerpoint/2010/main" val="429311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5:10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the Son of God hath the witness in himself: he that believeth not God hath made him a liar; because he believeth not the record that God gave of his Son.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6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my words, hath one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him: the word that I have spoken, the same shall judge him in the last day.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2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6:33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bread of God is he which cometh down from heaven, and giveth life unto the world.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4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6:38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came down from heaven, not to do mine own will, but the will of him that sent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7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8:42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unto them, If God were your Father, ye would love me: for I proceeded forth and came from God; neither came I of myself, but he sent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982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Moses lifted up the serpent in the wilderness, even so must the Son of man be lifted up:</a:t>
            </a:r>
          </a:p>
        </p:txBody>
      </p:sp>
    </p:spTree>
    <p:extLst>
      <p:ext uri="{BB962C8B-B14F-4D97-AF65-F5344CB8AC3E}">
        <p14:creationId xmlns:p14="http://schemas.microsoft.com/office/powerpoint/2010/main" val="27233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whosoever believeth in him should not perish, but have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1525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his only begotten Son, that whosoever believeth in him should not perish,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17668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" y="0"/>
            <a:ext cx="9142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37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Verily, verily, I say unto thee, We speak that we do know, and testify that we have seen; and ye receive not our witness.</a:t>
            </a:r>
          </a:p>
        </p:txBody>
      </p:sp>
    </p:spTree>
    <p:extLst>
      <p:ext uri="{BB962C8B-B14F-4D97-AF65-F5344CB8AC3E}">
        <p14:creationId xmlns:p14="http://schemas.microsoft.com/office/powerpoint/2010/main" val="49678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 have told you earthly things, and ye believe not, how shall ye believe, if I tell you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heavenly things?</a:t>
            </a:r>
          </a:p>
        </p:txBody>
      </p:sp>
    </p:spTree>
    <p:extLst>
      <p:ext uri="{BB962C8B-B14F-4D97-AF65-F5344CB8AC3E}">
        <p14:creationId xmlns:p14="http://schemas.microsoft.com/office/powerpoint/2010/main" val="223653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 man hath ascended up to heaven, but he that came down from heaven,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Son of man which is in heaven.</a:t>
            </a:r>
          </a:p>
        </p:txBody>
      </p:sp>
    </p:spTree>
    <p:extLst>
      <p:ext uri="{BB962C8B-B14F-4D97-AF65-F5344CB8AC3E}">
        <p14:creationId xmlns:p14="http://schemas.microsoft.com/office/powerpoint/2010/main" val="38777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Moses lifted up the serpent in the wilderness, even so must the Son of man be lifted up:</a:t>
            </a:r>
          </a:p>
        </p:txBody>
      </p:sp>
    </p:spTree>
    <p:extLst>
      <p:ext uri="{BB962C8B-B14F-4D97-AF65-F5344CB8AC3E}">
        <p14:creationId xmlns:p14="http://schemas.microsoft.com/office/powerpoint/2010/main" val="158479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364</TotalTime>
  <Words>1567</Words>
  <Application>Microsoft Office PowerPoint</Application>
  <PresentationFormat>On-screen Show (4:3)</PresentationFormat>
  <Paragraphs>114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Theme</vt:lpstr>
      <vt:lpstr>“Whosoever Believeth…” Part 1</vt:lpstr>
      <vt:lpstr>John 3:7</vt:lpstr>
      <vt:lpstr>John 3:8</vt:lpstr>
      <vt:lpstr>John 3:9</vt:lpstr>
      <vt:lpstr>John 3:10</vt:lpstr>
      <vt:lpstr>John 3:11</vt:lpstr>
      <vt:lpstr>John 3:12</vt:lpstr>
      <vt:lpstr>John 3:13</vt:lpstr>
      <vt:lpstr>John 3:14</vt:lpstr>
      <vt:lpstr>John 3:15</vt:lpstr>
      <vt:lpstr>John 3:16</vt:lpstr>
      <vt:lpstr>PowerPoint Presentation</vt:lpstr>
      <vt:lpstr>John 3:6</vt:lpstr>
      <vt:lpstr>John 3:7</vt:lpstr>
      <vt:lpstr>Ephesians 2:1</vt:lpstr>
      <vt:lpstr>Ephesians 2:2</vt:lpstr>
      <vt:lpstr>Ephesians 2:3</vt:lpstr>
      <vt:lpstr>Ephesians 2:4</vt:lpstr>
      <vt:lpstr>Ephesians 2:5</vt:lpstr>
      <vt:lpstr>Ephesians 2:6</vt:lpstr>
      <vt:lpstr>Ephesians 2:7</vt:lpstr>
      <vt:lpstr>Ephesians 2:8</vt:lpstr>
      <vt:lpstr>Ephesians 2:9</vt:lpstr>
      <vt:lpstr>Ephesians 2:10</vt:lpstr>
      <vt:lpstr>John 1:4</vt:lpstr>
      <vt:lpstr>John 1:5</vt:lpstr>
      <vt:lpstr>John 3:8</vt:lpstr>
      <vt:lpstr>John 3:9</vt:lpstr>
      <vt:lpstr>John 3:10</vt:lpstr>
      <vt:lpstr>1 Corinthians 2:6</vt:lpstr>
      <vt:lpstr>1 Corinthians 2:7</vt:lpstr>
      <vt:lpstr>1 Corinthians 2:8</vt:lpstr>
      <vt:lpstr>1 Corinthians 2:12</vt:lpstr>
      <vt:lpstr>1 Corinthians 2:13</vt:lpstr>
      <vt:lpstr>1 Corinthians 2:14</vt:lpstr>
      <vt:lpstr>Isaiah 44:3</vt:lpstr>
      <vt:lpstr>Ezekiel 36:25</vt:lpstr>
      <vt:lpstr>Ezekiel 36:26</vt:lpstr>
      <vt:lpstr>Ezekiel 36:27</vt:lpstr>
      <vt:lpstr>Ezekiel 37:13</vt:lpstr>
      <vt:lpstr>Ezekiel 37:14</vt:lpstr>
      <vt:lpstr>Ezekiel 39:29</vt:lpstr>
      <vt:lpstr>Joel 2:28</vt:lpstr>
      <vt:lpstr>Joel 2:29</vt:lpstr>
      <vt:lpstr>John 3:11</vt:lpstr>
      <vt:lpstr>John 3:12</vt:lpstr>
      <vt:lpstr>John 3:13</vt:lpstr>
      <vt:lpstr>John 3:2</vt:lpstr>
      <vt:lpstr>John 1:11</vt:lpstr>
      <vt:lpstr>1 John 5:10</vt:lpstr>
      <vt:lpstr>John 12:48</vt:lpstr>
      <vt:lpstr>John 6:33</vt:lpstr>
      <vt:lpstr>John 6:38</vt:lpstr>
      <vt:lpstr>John 8:42</vt:lpstr>
      <vt:lpstr>John 3:14</vt:lpstr>
      <vt:lpstr>John 3:15</vt:lpstr>
      <vt:lpstr>John 3:16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“Whosoever Believeth…”</dc:title>
  <dc:creator>Charlie</dc:creator>
  <cp:lastModifiedBy>Charlie</cp:lastModifiedBy>
  <cp:revision>13</cp:revision>
  <dcterms:created xsi:type="dcterms:W3CDTF">2015-06-05T21:19:57Z</dcterms:created>
  <dcterms:modified xsi:type="dcterms:W3CDTF">2015-06-06T22:29:28Z</dcterms:modified>
</cp:coreProperties>
</file>