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9" r:id="rId14"/>
    <p:sldId id="271" r:id="rId15"/>
    <p:sldId id="270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4" r:id="rId28"/>
    <p:sldId id="285" r:id="rId29"/>
    <p:sldId id="286" r:id="rId30"/>
    <p:sldId id="283" r:id="rId31"/>
    <p:sldId id="287" r:id="rId32"/>
    <p:sldId id="288" r:id="rId33"/>
    <p:sldId id="289" r:id="rId34"/>
    <p:sldId id="290" r:id="rId35"/>
    <p:sldId id="291" r:id="rId36"/>
    <p:sldId id="314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1" r:id="rId46"/>
    <p:sldId id="302" r:id="rId47"/>
    <p:sldId id="303" r:id="rId48"/>
    <p:sldId id="300" r:id="rId49"/>
    <p:sldId id="304" r:id="rId50"/>
    <p:sldId id="305" r:id="rId51"/>
    <p:sldId id="306" r:id="rId52"/>
    <p:sldId id="307" r:id="rId53"/>
    <p:sldId id="308" r:id="rId54"/>
    <p:sldId id="309" r:id="rId55"/>
    <p:sldId id="311" r:id="rId56"/>
    <p:sldId id="312" r:id="rId57"/>
    <p:sldId id="313" r:id="rId58"/>
    <p:sldId id="267" r:id="rId5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3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6/6/2015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6/6/2015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6/6/2015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6/6/2015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6/6/2015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6/6/2015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6/6/2015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6/6/2015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6/6/2015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6/6/2015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6/6/2015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6/6/2015</a:t>
            </a:fld>
            <a:endParaRPr lang="en-US" sz="1000">
              <a:solidFill>
                <a:schemeClr val="tx2">
                  <a:shade val="50000"/>
                </a:scheme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 algn="ctr" eaLnBrk="1" latinLnBrk="0" hangingPunct="1"/>
            <a:endParaRPr kumimoji="0" lang="en-US" sz="1000" dirty="0">
              <a:solidFill>
                <a:schemeClr val="tx2">
                  <a:shade val="50000"/>
                </a:scheme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 sz="1000" dirty="0">
              <a:solidFill>
                <a:schemeClr val="tx2">
                  <a:shade val="50000"/>
                </a:schemeClr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" y="3337560"/>
            <a:ext cx="8991600" cy="2301240"/>
          </a:xfrm>
        </p:spPr>
        <p:txBody>
          <a:bodyPr>
            <a:normAutofit/>
          </a:bodyPr>
          <a:lstStyle/>
          <a:p>
            <a:r>
              <a:rPr lang="en-US" sz="6000" dirty="0" smtClean="0"/>
              <a:t>“Whosoever Believeth</a:t>
            </a:r>
            <a:r>
              <a:rPr lang="en-US" sz="6000" dirty="0" smtClean="0"/>
              <a:t>…” Part 1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" y="1544812"/>
            <a:ext cx="8991600" cy="1752600"/>
          </a:xfrm>
        </p:spPr>
        <p:txBody>
          <a:bodyPr>
            <a:noAutofit/>
          </a:bodyPr>
          <a:lstStyle/>
          <a:p>
            <a:r>
              <a:rPr lang="en-US" sz="5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John 3:9-16</a:t>
            </a:r>
          </a:p>
          <a:p>
            <a:r>
              <a:rPr lang="en-US" sz="5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June 6-7, 2015</a:t>
            </a:r>
          </a:p>
          <a:p>
            <a:r>
              <a:rPr lang="en-US" sz="5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Calvary Chapel of El Paso</a:t>
            </a:r>
            <a:endParaRPr lang="en-US" sz="5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21805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John 3:15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That whosoever believeth in him should not perish, but have eternal life.</a:t>
            </a:r>
          </a:p>
        </p:txBody>
      </p:sp>
    </p:spTree>
    <p:extLst>
      <p:ext uri="{BB962C8B-B14F-4D97-AF65-F5344CB8AC3E}">
        <p14:creationId xmlns:p14="http://schemas.microsoft.com/office/powerpoint/2010/main" val="1562390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John 3:16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God so loved the world, that he gave his only begotten Son, that whosoever believeth in him should not perish, but have everlasting life.</a:t>
            </a:r>
          </a:p>
        </p:txBody>
      </p:sp>
    </p:spTree>
    <p:extLst>
      <p:ext uri="{BB962C8B-B14F-4D97-AF65-F5344CB8AC3E}">
        <p14:creationId xmlns:p14="http://schemas.microsoft.com/office/powerpoint/2010/main" val="4249687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4313"/>
            <a:ext cx="9144001" cy="6853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5286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John 3:6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That which is born of the flesh is flesh; and that which is born of the Spirit is spirit.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38144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John 3:7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Marvel not that I said unto thee, Ye must be born again.</a:t>
            </a:r>
          </a:p>
        </p:txBody>
      </p:sp>
    </p:spTree>
    <p:extLst>
      <p:ext uri="{BB962C8B-B14F-4D97-AF65-F5344CB8AC3E}">
        <p14:creationId xmlns:p14="http://schemas.microsoft.com/office/powerpoint/2010/main" val="2171484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Ephesians 2:1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you </a:t>
            </a:r>
            <a:r>
              <a:rPr lang="en-US" sz="5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hath he quickened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who were dead in trespasses and sins;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81817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Ephesians 2:2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Wherein in time past ye walked according to the course of this world, according to the prince of the power of the air, the spirit that now </a:t>
            </a:r>
            <a:r>
              <a:rPr lang="en-US" sz="4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worketh</a:t>
            </a:r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in the children of disobedience:</a:t>
            </a:r>
            <a:endParaRPr lang="en-US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62514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Ephesians 2:3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Among whom also we all had our conversation in times past in the lusts of our flesh, fulfilling the desires of the flesh and of the mind; and were by nature the children of wrath, even as others.</a:t>
            </a:r>
            <a:endParaRPr lang="en-US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03458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Ephesians 2:4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But God, who is rich in mercy, for his great love wherewith he loved us,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64959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Ephesians 2:5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Even when we were dead in sins, hath quickened us together with Christ, (by grace ye are saved;)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91373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John 3:7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Marvel not that I said unto thee, Ye must be born again.</a:t>
            </a:r>
          </a:p>
        </p:txBody>
      </p:sp>
    </p:spTree>
    <p:extLst>
      <p:ext uri="{BB962C8B-B14F-4D97-AF65-F5344CB8AC3E}">
        <p14:creationId xmlns:p14="http://schemas.microsoft.com/office/powerpoint/2010/main" val="860221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Ephesians 2:6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hath raised </a:t>
            </a:r>
            <a:r>
              <a:rPr lang="en-US" sz="5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us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up together, and made </a:t>
            </a:r>
            <a:r>
              <a:rPr lang="en-US" sz="5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us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sit together in heavenly </a:t>
            </a:r>
            <a:r>
              <a:rPr lang="en-US" sz="5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places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in Christ Jesus: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8904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Ephesians 2:7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That in the ages to come he might shew the exceeding riches of his grace in </a:t>
            </a:r>
            <a:r>
              <a:rPr lang="en-US" sz="5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his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kindness toward us through Christ Jesus.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82311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Ephesians 2:8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by grace are ye saved through faith; and that not of yourselves: </a:t>
            </a:r>
            <a:r>
              <a:rPr lang="en-US" sz="5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 is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the gift of God: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81717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Ephesians 2:9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Not of works, lest any man should boast.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3567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Ephesians 2:10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1816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we are his workmanship, created in Christ Jesus unto good works, which God hath before ordained that we should walk in them.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38393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John 1:4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him was life; and the life was the light of men.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4597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John 1:5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the light </a:t>
            </a:r>
            <a:r>
              <a:rPr lang="en-US" sz="5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shineth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in darkness; and the darkness comprehended it not.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54858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John 3:8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wind </a:t>
            </a:r>
            <a:r>
              <a:rPr lang="en-US" sz="51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bloweth</a:t>
            </a:r>
            <a:r>
              <a:rPr lang="en-US" sz="5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where it </a:t>
            </a:r>
            <a:r>
              <a:rPr lang="en-US" sz="51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listeth</a:t>
            </a:r>
            <a:r>
              <a:rPr lang="en-US" sz="5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and thou </a:t>
            </a:r>
            <a:r>
              <a:rPr lang="en-US" sz="51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hearest</a:t>
            </a:r>
            <a:r>
              <a:rPr lang="en-US" sz="5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the sound thereof, but canst not tell whence it cometh, and whither it </a:t>
            </a:r>
            <a:r>
              <a:rPr lang="en-US" sz="51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goeth</a:t>
            </a:r>
            <a:r>
              <a:rPr lang="en-US" sz="5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so is every one that is born of the Spirit.</a:t>
            </a:r>
          </a:p>
        </p:txBody>
      </p:sp>
    </p:spTree>
    <p:extLst>
      <p:ext uri="{BB962C8B-B14F-4D97-AF65-F5344CB8AC3E}">
        <p14:creationId xmlns:p14="http://schemas.microsoft.com/office/powerpoint/2010/main" val="4243108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John 3:9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Nicodemus answered and said unto him, How can these things be?</a:t>
            </a:r>
          </a:p>
        </p:txBody>
      </p:sp>
    </p:spTree>
    <p:extLst>
      <p:ext uri="{BB962C8B-B14F-4D97-AF65-F5344CB8AC3E}">
        <p14:creationId xmlns:p14="http://schemas.microsoft.com/office/powerpoint/2010/main" val="3601684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John 3:10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Jesus answered and said unto him, Art thou a master of Israel, and </a:t>
            </a:r>
            <a:r>
              <a:rPr lang="en-US" sz="5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knowest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not these things?</a:t>
            </a:r>
          </a:p>
        </p:txBody>
      </p:sp>
    </p:spTree>
    <p:extLst>
      <p:ext uri="{BB962C8B-B14F-4D97-AF65-F5344CB8AC3E}">
        <p14:creationId xmlns:p14="http://schemas.microsoft.com/office/powerpoint/2010/main" val="3597771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John 3:8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wind </a:t>
            </a:r>
            <a:r>
              <a:rPr lang="en-US" sz="51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bloweth</a:t>
            </a:r>
            <a:r>
              <a:rPr lang="en-US" sz="5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where it </a:t>
            </a:r>
            <a:r>
              <a:rPr lang="en-US" sz="51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listeth</a:t>
            </a:r>
            <a:r>
              <a:rPr lang="en-US" sz="5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and thou </a:t>
            </a:r>
            <a:r>
              <a:rPr lang="en-US" sz="51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hearest</a:t>
            </a:r>
            <a:r>
              <a:rPr lang="en-US" sz="5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the sound thereof, but canst not tell whence it cometh, and whither it </a:t>
            </a:r>
            <a:r>
              <a:rPr lang="en-US" sz="51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goeth</a:t>
            </a:r>
            <a:r>
              <a:rPr lang="en-US" sz="5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so is every one that is born of the Spirit.</a:t>
            </a:r>
          </a:p>
        </p:txBody>
      </p:sp>
    </p:spTree>
    <p:extLst>
      <p:ext uri="{BB962C8B-B14F-4D97-AF65-F5344CB8AC3E}">
        <p14:creationId xmlns:p14="http://schemas.microsoft.com/office/powerpoint/2010/main" val="532980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1 Corinthians 2:6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en-US" sz="5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Howbeit we speak wisdom among them that are perfect: yet not the wisdom of this world, nor of the princes of this world, that come to </a:t>
            </a:r>
            <a:r>
              <a:rPr lang="en-US" sz="53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nought</a:t>
            </a:r>
            <a:r>
              <a:rPr lang="en-US" sz="5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endParaRPr lang="en-US" sz="53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15102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1 Corinthians 2:7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But we speak the wisdom of God in a mystery, </a:t>
            </a:r>
            <a:r>
              <a:rPr lang="en-US" sz="5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even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the hidden </a:t>
            </a:r>
            <a:r>
              <a:rPr lang="en-US" sz="5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wisdom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which God ordained before the world unto our glory: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06047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1 Corinthians 2:8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Which none of the princes of this world knew: for had they known </a:t>
            </a:r>
            <a:r>
              <a:rPr lang="en-US" sz="5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they would not have crucified the Lord of glory.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57092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848600" cy="1143000"/>
          </a:xfrm>
        </p:spPr>
        <p:txBody>
          <a:bodyPr>
            <a:noAutofit/>
          </a:bodyPr>
          <a:lstStyle/>
          <a:p>
            <a:r>
              <a:rPr lang="en-US" sz="7200" dirty="0" smtClean="0"/>
              <a:t>1 Corinthians 2:12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Now we have received, not the spirit of the world, but the spirit which is of God; that we might know the things that are freely given to us of God.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59828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848600" cy="1143000"/>
          </a:xfrm>
        </p:spPr>
        <p:txBody>
          <a:bodyPr>
            <a:noAutofit/>
          </a:bodyPr>
          <a:lstStyle/>
          <a:p>
            <a:r>
              <a:rPr lang="en-US" sz="7200" dirty="0" smtClean="0"/>
              <a:t>1 Corinthians 2:13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en-US" sz="5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Which things also we speak, not in the words which man's wisdom </a:t>
            </a:r>
            <a:r>
              <a:rPr lang="en-US" sz="5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teacheth</a:t>
            </a:r>
            <a:r>
              <a:rPr lang="en-US" sz="5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but which the Holy Ghost </a:t>
            </a:r>
            <a:r>
              <a:rPr lang="en-US" sz="5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teacheth</a:t>
            </a:r>
            <a:r>
              <a:rPr lang="en-US" sz="5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 comparing spiritual things with spiritual.</a:t>
            </a:r>
            <a:endParaRPr lang="en-US" sz="5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59349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848600" cy="1143000"/>
          </a:xfrm>
        </p:spPr>
        <p:txBody>
          <a:bodyPr>
            <a:noAutofit/>
          </a:bodyPr>
          <a:lstStyle/>
          <a:p>
            <a:r>
              <a:rPr lang="en-US" sz="7200" dirty="0" smtClean="0"/>
              <a:t>1 Corinthians 2:14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But the natural man </a:t>
            </a:r>
            <a:r>
              <a:rPr lang="en-US" sz="4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receiveth</a:t>
            </a:r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not the things of the Spirit of God: for they are foolishness unto him: neither can he know </a:t>
            </a:r>
            <a:r>
              <a:rPr lang="en-US" sz="4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them</a:t>
            </a:r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because they are spiritually discerned.</a:t>
            </a:r>
            <a:endParaRPr lang="en-US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86643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Isaiah 44:3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en-US" sz="5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I will pour water upon him that is thirsty, and floods upon the dry ground: I will pour my spirit upon thy seed, and my blessing upon thine offspring:</a:t>
            </a:r>
            <a:endParaRPr lang="en-US" sz="5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8014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Ezekiel 36:25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Then will I sprinkle clean water upon you, and ye shall be clean: from all your filthiness, and from all your idols, will I cleanse you.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77258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Ezekiel 36:26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new heart also will I give you, and a new spirit will I put within you: and I will take away the stony heart out of your flesh, and I will give you an heart of flesh.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28148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Ezekiel 36:27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I will put my spirit within you, and cause you to walk in my statutes, and ye shall keep my judgments, and do </a:t>
            </a:r>
            <a:r>
              <a:rPr lang="en-US" sz="5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them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58318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John 3:9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Nicodemus answered and said unto him, How can these things be?</a:t>
            </a:r>
          </a:p>
        </p:txBody>
      </p:sp>
    </p:spTree>
    <p:extLst>
      <p:ext uri="{BB962C8B-B14F-4D97-AF65-F5344CB8AC3E}">
        <p14:creationId xmlns:p14="http://schemas.microsoft.com/office/powerpoint/2010/main" val="3193450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Ezekiel 37:13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ye shall know that I </a:t>
            </a:r>
            <a:r>
              <a:rPr lang="en-US" sz="5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am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the LORD, when I have opened your graves, O my people, and brought you up out of your graves,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09043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Ezekiel 37:14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en-US" sz="4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shall put my spirit in you, and ye shall live, and I shall place you in your own land: then shall ye know that I the LORD have spoken </a:t>
            </a:r>
            <a:r>
              <a:rPr lang="en-US" sz="49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</a:t>
            </a:r>
            <a:r>
              <a:rPr lang="en-US" sz="4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and performed </a:t>
            </a:r>
            <a:r>
              <a:rPr lang="en-US" sz="49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</a:t>
            </a:r>
            <a:r>
              <a:rPr lang="en-US" sz="4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49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saith</a:t>
            </a:r>
            <a:r>
              <a:rPr lang="en-US" sz="4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the LORD.</a:t>
            </a:r>
            <a:endParaRPr lang="en-US" sz="49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59541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Ezekiel 39:29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Neither will I hide my face any more from them: for I have poured out my spirit upon the house of Israel, </a:t>
            </a:r>
            <a:r>
              <a:rPr lang="en-US" sz="5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saith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the Lord GOD.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30503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Joel 2:28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it shall come to pass afterward, </a:t>
            </a:r>
            <a:r>
              <a:rPr lang="en-US" sz="4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that</a:t>
            </a:r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 will pour out my spirit upon all flesh; and your sons and your daughters shall prophesy, your old men shall dream dreams, your young men shall see visions:</a:t>
            </a:r>
            <a:endParaRPr lang="en-US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65662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Joel 2:29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also upon the servants and upon the handmaids in those days will I pour out my spirit.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31665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John 3:11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Verily, verily, I say unto thee, We speak that we do know, and testify that we have seen; and ye receive not our witness.</a:t>
            </a:r>
          </a:p>
        </p:txBody>
      </p:sp>
    </p:spTree>
    <p:extLst>
      <p:ext uri="{BB962C8B-B14F-4D97-AF65-F5344CB8AC3E}">
        <p14:creationId xmlns:p14="http://schemas.microsoft.com/office/powerpoint/2010/main" val="3207943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John 3:12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If I have told you earthly things, and ye believe not, how shall ye believe, if I tell you </a:t>
            </a:r>
            <a:r>
              <a:rPr lang="en-US" sz="5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heavenly things?</a:t>
            </a:r>
          </a:p>
        </p:txBody>
      </p:sp>
    </p:spTree>
    <p:extLst>
      <p:ext uri="{BB962C8B-B14F-4D97-AF65-F5344CB8AC3E}">
        <p14:creationId xmlns:p14="http://schemas.microsoft.com/office/powerpoint/2010/main" val="730637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John 3:13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no man hath ascended up to heaven, but he that came down from heaven, </a:t>
            </a:r>
            <a:r>
              <a:rPr lang="en-US" sz="5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even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the Son of man which is in heaven.</a:t>
            </a:r>
          </a:p>
        </p:txBody>
      </p:sp>
    </p:spTree>
    <p:extLst>
      <p:ext uri="{BB962C8B-B14F-4D97-AF65-F5344CB8AC3E}">
        <p14:creationId xmlns:p14="http://schemas.microsoft.com/office/powerpoint/2010/main" val="3177504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John 3:2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181600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same came to Jesus by night, and said unto him, Rabbi, </a:t>
            </a:r>
            <a:r>
              <a:rPr lang="en-US" sz="48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</a:t>
            </a:r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know that thou art a teacher come from God: for no man can do these miracles that thou </a:t>
            </a:r>
            <a:r>
              <a:rPr lang="en-US" sz="4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doest</a:t>
            </a:r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except God be with him.</a:t>
            </a:r>
            <a:endParaRPr lang="en-US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16190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John 1:11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 came unto his own, and his own received him not.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71873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John 3:10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Jesus answered and said unto him, Art thou a master of Israel, and </a:t>
            </a:r>
            <a:r>
              <a:rPr lang="en-US" sz="5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knowest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not these things?</a:t>
            </a:r>
          </a:p>
        </p:txBody>
      </p:sp>
    </p:spTree>
    <p:extLst>
      <p:ext uri="{BB962C8B-B14F-4D97-AF65-F5344CB8AC3E}">
        <p14:creationId xmlns:p14="http://schemas.microsoft.com/office/powerpoint/2010/main" val="4293110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1 John 5:10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 that believeth on the Son of God hath the witness in himself: he that believeth not God hath made him a liar; because he believeth not the record that God gave of his Son.</a:t>
            </a:r>
            <a:endParaRPr lang="en-US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22606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John 12:48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 that </a:t>
            </a:r>
            <a:r>
              <a:rPr lang="en-US" sz="5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rejecteth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me, and </a:t>
            </a:r>
            <a:r>
              <a:rPr lang="en-US" sz="5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receiveth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not my words, hath one that </a:t>
            </a:r>
            <a:r>
              <a:rPr lang="en-US" sz="5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judgeth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him: the word that I have spoken, the same shall judge him in the last day.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41249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John 6:33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the bread of God is he which cometh down from heaven, and giveth life unto the world.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2453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John 6:38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I came down from heaven, not to do mine own will, but the will of him that sent me.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59757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John 8:42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Jesus said unto them, If God were your Father, ye would love me: for I proceeded forth and came from God; neither came I of myself, but he sent me.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39827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John 3:14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as Moses lifted up the serpent in the wilderness, even so must the Son of man be lifted up:</a:t>
            </a:r>
          </a:p>
        </p:txBody>
      </p:sp>
    </p:spTree>
    <p:extLst>
      <p:ext uri="{BB962C8B-B14F-4D97-AF65-F5344CB8AC3E}">
        <p14:creationId xmlns:p14="http://schemas.microsoft.com/office/powerpoint/2010/main" val="2723364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John 3:15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That whosoever believeth in him should not perish, but have eternal life.</a:t>
            </a:r>
          </a:p>
        </p:txBody>
      </p:sp>
    </p:spTree>
    <p:extLst>
      <p:ext uri="{BB962C8B-B14F-4D97-AF65-F5344CB8AC3E}">
        <p14:creationId xmlns:p14="http://schemas.microsoft.com/office/powerpoint/2010/main" val="3152506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John 3:16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God so loved the world, that he gave his only begotten Son, that whosoever believeth in him should not perish, but have everlasting life.</a:t>
            </a:r>
          </a:p>
        </p:txBody>
      </p:sp>
    </p:spTree>
    <p:extLst>
      <p:ext uri="{BB962C8B-B14F-4D97-AF65-F5344CB8AC3E}">
        <p14:creationId xmlns:p14="http://schemas.microsoft.com/office/powerpoint/2010/main" val="1766861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8" y="0"/>
            <a:ext cx="9142562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85374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John 3:11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Verily, verily, I say unto thee, We speak that we do know, and testify that we have seen; and ye receive not our witness.</a:t>
            </a:r>
          </a:p>
        </p:txBody>
      </p:sp>
    </p:spTree>
    <p:extLst>
      <p:ext uri="{BB962C8B-B14F-4D97-AF65-F5344CB8AC3E}">
        <p14:creationId xmlns:p14="http://schemas.microsoft.com/office/powerpoint/2010/main" val="496785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John 3:12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If I have told you earthly things, and ye believe not, how shall ye believe, if I tell you </a:t>
            </a:r>
            <a:r>
              <a:rPr lang="en-US" sz="5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heavenly things?</a:t>
            </a:r>
          </a:p>
        </p:txBody>
      </p:sp>
    </p:spTree>
    <p:extLst>
      <p:ext uri="{BB962C8B-B14F-4D97-AF65-F5344CB8AC3E}">
        <p14:creationId xmlns:p14="http://schemas.microsoft.com/office/powerpoint/2010/main" val="2236531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John 3:13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no man hath ascended up to heaven, but he that came down from heaven, </a:t>
            </a:r>
            <a:r>
              <a:rPr lang="en-US" sz="5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even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the Son of man which is in heaven.</a:t>
            </a:r>
          </a:p>
        </p:txBody>
      </p:sp>
    </p:spTree>
    <p:extLst>
      <p:ext uri="{BB962C8B-B14F-4D97-AF65-F5344CB8AC3E}">
        <p14:creationId xmlns:p14="http://schemas.microsoft.com/office/powerpoint/2010/main" val="3877766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John 3:14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as Moses lifted up the serpent in the wilderness, even so must the Son of man be lifted up:</a:t>
            </a:r>
          </a:p>
        </p:txBody>
      </p:sp>
    </p:spTree>
    <p:extLst>
      <p:ext uri="{BB962C8B-B14F-4D97-AF65-F5344CB8AC3E}">
        <p14:creationId xmlns:p14="http://schemas.microsoft.com/office/powerpoint/2010/main" val="1584793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Theme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364</TotalTime>
  <Words>1567</Words>
  <Application>Microsoft Office PowerPoint</Application>
  <PresentationFormat>On-screen Show (4:3)</PresentationFormat>
  <Paragraphs>114</Paragraphs>
  <Slides>58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58</vt:i4>
      </vt:variant>
    </vt:vector>
  </HeadingPairs>
  <TitlesOfParts>
    <vt:vector size="59" baseType="lpstr">
      <vt:lpstr>Default Theme</vt:lpstr>
      <vt:lpstr>“Whosoever Believeth…” Part 1</vt:lpstr>
      <vt:lpstr>John 3:7</vt:lpstr>
      <vt:lpstr>John 3:8</vt:lpstr>
      <vt:lpstr>John 3:9</vt:lpstr>
      <vt:lpstr>John 3:10</vt:lpstr>
      <vt:lpstr>John 3:11</vt:lpstr>
      <vt:lpstr>John 3:12</vt:lpstr>
      <vt:lpstr>John 3:13</vt:lpstr>
      <vt:lpstr>John 3:14</vt:lpstr>
      <vt:lpstr>John 3:15</vt:lpstr>
      <vt:lpstr>John 3:16</vt:lpstr>
      <vt:lpstr>PowerPoint Presentation</vt:lpstr>
      <vt:lpstr>John 3:6</vt:lpstr>
      <vt:lpstr>John 3:7</vt:lpstr>
      <vt:lpstr>Ephesians 2:1</vt:lpstr>
      <vt:lpstr>Ephesians 2:2</vt:lpstr>
      <vt:lpstr>Ephesians 2:3</vt:lpstr>
      <vt:lpstr>Ephesians 2:4</vt:lpstr>
      <vt:lpstr>Ephesians 2:5</vt:lpstr>
      <vt:lpstr>Ephesians 2:6</vt:lpstr>
      <vt:lpstr>Ephesians 2:7</vt:lpstr>
      <vt:lpstr>Ephesians 2:8</vt:lpstr>
      <vt:lpstr>Ephesians 2:9</vt:lpstr>
      <vt:lpstr>Ephesians 2:10</vt:lpstr>
      <vt:lpstr>John 1:4</vt:lpstr>
      <vt:lpstr>John 1:5</vt:lpstr>
      <vt:lpstr>John 3:8</vt:lpstr>
      <vt:lpstr>John 3:9</vt:lpstr>
      <vt:lpstr>John 3:10</vt:lpstr>
      <vt:lpstr>1 Corinthians 2:6</vt:lpstr>
      <vt:lpstr>1 Corinthians 2:7</vt:lpstr>
      <vt:lpstr>1 Corinthians 2:8</vt:lpstr>
      <vt:lpstr>1 Corinthians 2:12</vt:lpstr>
      <vt:lpstr>1 Corinthians 2:13</vt:lpstr>
      <vt:lpstr>1 Corinthians 2:14</vt:lpstr>
      <vt:lpstr>Isaiah 44:3</vt:lpstr>
      <vt:lpstr>Ezekiel 36:25</vt:lpstr>
      <vt:lpstr>Ezekiel 36:26</vt:lpstr>
      <vt:lpstr>Ezekiel 36:27</vt:lpstr>
      <vt:lpstr>Ezekiel 37:13</vt:lpstr>
      <vt:lpstr>Ezekiel 37:14</vt:lpstr>
      <vt:lpstr>Ezekiel 39:29</vt:lpstr>
      <vt:lpstr>Joel 2:28</vt:lpstr>
      <vt:lpstr>Joel 2:29</vt:lpstr>
      <vt:lpstr>John 3:11</vt:lpstr>
      <vt:lpstr>John 3:12</vt:lpstr>
      <vt:lpstr>John 3:13</vt:lpstr>
      <vt:lpstr>John 3:2</vt:lpstr>
      <vt:lpstr>John 1:11</vt:lpstr>
      <vt:lpstr>1 John 5:10</vt:lpstr>
      <vt:lpstr>John 12:48</vt:lpstr>
      <vt:lpstr>John 6:33</vt:lpstr>
      <vt:lpstr>John 6:38</vt:lpstr>
      <vt:lpstr>John 8:42</vt:lpstr>
      <vt:lpstr>John 3:14</vt:lpstr>
      <vt:lpstr>John 3:15</vt:lpstr>
      <vt:lpstr>John 3:16</vt:lpstr>
      <vt:lpstr>PowerPoint Presentation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“Whosoever Believeth…”</dc:title>
  <dc:creator>Charlie</dc:creator>
  <cp:lastModifiedBy>Charlie</cp:lastModifiedBy>
  <cp:revision>13</cp:revision>
  <dcterms:created xsi:type="dcterms:W3CDTF">2015-06-05T21:19:57Z</dcterms:created>
  <dcterms:modified xsi:type="dcterms:W3CDTF">2015-06-06T22:29:28Z</dcterms:modified>
</cp:coreProperties>
</file>