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67" r:id="rId17"/>
    <p:sldId id="273" r:id="rId18"/>
    <p:sldId id="274" r:id="rId19"/>
    <p:sldId id="272" r:id="rId20"/>
    <p:sldId id="275" r:id="rId21"/>
    <p:sldId id="277" r:id="rId22"/>
    <p:sldId id="278" r:id="rId23"/>
    <p:sldId id="279" r:id="rId24"/>
    <p:sldId id="280" r:id="rId25"/>
    <p:sldId id="281" r:id="rId26"/>
    <p:sldId id="282" r:id="rId27"/>
    <p:sldId id="283" r:id="rId28"/>
    <p:sldId id="276"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4"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3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5/23/2015</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5/23/2015</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5/23/2015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5/23/2015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5/23/2015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5/23/2015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5/23/2015</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5/23/2015</a:t>
            </a:fld>
            <a:endParaRPr lang="en-US"/>
          </a:p>
        </p:txBody>
      </p:sp>
      <p:sp>
        <p:nvSpPr>
          <p:cNvPr id="8" name="Slide Number Placeholder 7"/>
          <p:cNvSpPr>
            <a:spLocks noGrp="1"/>
          </p:cNvSpPr>
          <p:nvPr>
            <p:ph type="sldNum" sz="quarter" idx="11"/>
          </p:nvPr>
        </p:nvSpPr>
        <p:spPr/>
        <p:txBody>
          <a:bodyPr/>
          <a:lstStyle/>
          <a:p>
            <a:fld id="{2AA957AF-53C0-420B-9C2D-77DB1416566C}" type="slidenum">
              <a:rPr kumimoji="0" lang="en-US" smtClean="0"/>
              <a:pPr eaLnBrk="1" latinLnBrk="0" hangingPunct="1"/>
              <a:t>‹#›</a:t>
            </a:fld>
            <a:endParaRPr kumimoji="0" lang="en-US"/>
          </a:p>
        </p:txBody>
      </p:sp>
      <p:sp>
        <p:nvSpPr>
          <p:cNvPr id="9" name="Footer Placeholder 8"/>
          <p:cNvSpPr>
            <a:spLocks noGrp="1"/>
          </p:cNvSpPr>
          <p:nvPr>
            <p:ph type="ftr" sz="quarter" idx="12"/>
          </p:nvPr>
        </p:nvSpPr>
        <p:spPr/>
        <p:txBody>
          <a:bodyPr/>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5/23/2015</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5/23/2015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156448" y="6422064"/>
            <a:ext cx="762000" cy="365125"/>
          </a:xfrm>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pPr eaLnBrk="1" latinLnBrk="0" hangingPunct="1"/>
            <a:fld id="{E637BB6B-EE1B-48FB-8575-0D55C373DE88}" type="datetimeFigureOut">
              <a:rPr lang="en-US" smtClean="0"/>
              <a:pPr eaLnBrk="1" latinLnBrk="0" hangingPunct="1"/>
              <a:t>5/23/2015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eaLnBrk="1" latinLnBrk="0" hangingPunct="1"/>
            <a:fld id="{E637BB6B-EE1B-48FB-8575-0D55C373DE88}" type="datetimeFigureOut">
              <a:rPr lang="en-US" smtClean="0"/>
              <a:pPr eaLnBrk="1" latinLnBrk="0" hangingPunct="1"/>
              <a:t>5/23/2015</a:t>
            </a:fld>
            <a:endParaRPr lang="en-US" sz="1000">
              <a:solidFill>
                <a:schemeClr val="tx2">
                  <a:shade val="50000"/>
                </a:schemeClr>
              </a:solidFill>
            </a:endParaRPr>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lgn="ctr" eaLnBrk="1" latinLnBrk="0" hangingPunct="1"/>
            <a:endParaRPr kumimoji="0" lang="en-US" sz="1000" dirty="0">
              <a:solidFill>
                <a:schemeClr val="tx2">
                  <a:shade val="50000"/>
                </a:schemeClr>
              </a:solidFill>
            </a:endParaRP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AA957AF-53C0-420B-9C2D-77DB1416566C}" type="slidenum">
              <a:rPr kumimoji="0" lang="en-US" smtClean="0"/>
              <a:pPr eaLnBrk="1" latinLnBrk="0" hangingPunct="1"/>
              <a:t>‹#›</a:t>
            </a:fld>
            <a:endParaRPr kumimoji="0" lang="en-US" sz="1000" dirty="0">
              <a:solidFill>
                <a:schemeClr val="tx2">
                  <a:shade val="50000"/>
                </a:schemeClr>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3337560"/>
            <a:ext cx="8991600" cy="2301240"/>
          </a:xfrm>
        </p:spPr>
        <p:txBody>
          <a:bodyPr>
            <a:normAutofit/>
          </a:bodyPr>
          <a:lstStyle/>
          <a:p>
            <a:r>
              <a:rPr lang="en-US" sz="7200" dirty="0" smtClean="0"/>
              <a:t>The New Birth Explained</a:t>
            </a:r>
            <a:endParaRPr lang="en-US" sz="7200" dirty="0"/>
          </a:p>
        </p:txBody>
      </p:sp>
      <p:sp>
        <p:nvSpPr>
          <p:cNvPr id="3" name="Subtitle 2"/>
          <p:cNvSpPr>
            <a:spLocks noGrp="1"/>
          </p:cNvSpPr>
          <p:nvPr>
            <p:ph type="subTitle" idx="1"/>
          </p:nvPr>
        </p:nvSpPr>
        <p:spPr>
          <a:xfrm>
            <a:off x="76200" y="1544812"/>
            <a:ext cx="8991600" cy="1752600"/>
          </a:xfrm>
        </p:spPr>
        <p:txBody>
          <a:bodyPr>
            <a:noAutofit/>
          </a:bodyPr>
          <a:lstStyle/>
          <a:p>
            <a:r>
              <a:rPr lang="en-US" sz="5600" b="1" dirty="0" smtClean="0">
                <a:effectLst>
                  <a:outerShdw blurRad="38100" dist="38100" dir="2700000" algn="tl">
                    <a:srgbClr val="000000">
                      <a:alpha val="43137"/>
                    </a:srgbClr>
                  </a:outerShdw>
                </a:effectLst>
              </a:rPr>
              <a:t>John 3:1-8</a:t>
            </a:r>
          </a:p>
          <a:p>
            <a:r>
              <a:rPr lang="en-US" sz="5600" b="1" dirty="0" smtClean="0">
                <a:effectLst>
                  <a:outerShdw blurRad="38100" dist="38100" dir="2700000" algn="tl">
                    <a:srgbClr val="000000">
                      <a:alpha val="43137"/>
                    </a:srgbClr>
                  </a:outerShdw>
                </a:effectLst>
              </a:rPr>
              <a:t>May 23-24, 2015</a:t>
            </a:r>
          </a:p>
          <a:p>
            <a:r>
              <a:rPr lang="en-US" sz="5600" b="1" dirty="0" smtClean="0">
                <a:effectLst>
                  <a:outerShdw blurRad="38100" dist="38100" dir="2700000" algn="tl">
                    <a:srgbClr val="000000">
                      <a:alpha val="43137"/>
                    </a:srgbClr>
                  </a:outerShdw>
                </a:effectLst>
              </a:rPr>
              <a:t>Calvary Chapel of El Paso</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46758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75"/>
            <a:ext cx="9159248" cy="6855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767537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2:21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But he </a:t>
            </a:r>
            <a:r>
              <a:rPr lang="en-US" sz="5400" b="1" dirty="0" err="1">
                <a:effectLst>
                  <a:outerShdw blurRad="38100" dist="38100" dir="2700000" algn="tl">
                    <a:srgbClr val="000000">
                      <a:alpha val="43137"/>
                    </a:srgbClr>
                  </a:outerShdw>
                </a:effectLst>
              </a:rPr>
              <a:t>spake</a:t>
            </a:r>
            <a:r>
              <a:rPr lang="en-US" sz="5400" b="1" dirty="0">
                <a:effectLst>
                  <a:outerShdw blurRad="38100" dist="38100" dir="2700000" algn="tl">
                    <a:srgbClr val="000000">
                      <a:alpha val="43137"/>
                    </a:srgbClr>
                  </a:outerShdw>
                </a:effectLst>
              </a:rPr>
              <a:t> of the temple of his body.</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270366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2:22</a:t>
            </a:r>
            <a:endParaRPr lang="en-US" sz="7200" dirty="0"/>
          </a:p>
        </p:txBody>
      </p:sp>
      <p:sp>
        <p:nvSpPr>
          <p:cNvPr id="3" name="Content Placeholder 2"/>
          <p:cNvSpPr>
            <a:spLocks noGrp="1"/>
          </p:cNvSpPr>
          <p:nvPr>
            <p:ph idx="1"/>
          </p:nvPr>
        </p:nvSpPr>
        <p:spPr>
          <a:xfrm>
            <a:off x="0" y="1447800"/>
            <a:ext cx="9067800" cy="5257800"/>
          </a:xfrm>
        </p:spPr>
        <p:txBody>
          <a:bodyPr>
            <a:noAutofit/>
          </a:bodyPr>
          <a:lstStyle/>
          <a:p>
            <a:pPr marL="36576" indent="0">
              <a:buNone/>
            </a:pPr>
            <a:r>
              <a:rPr lang="en-US" sz="5000" b="1" dirty="0">
                <a:effectLst>
                  <a:outerShdw blurRad="38100" dist="38100" dir="2700000" algn="tl">
                    <a:srgbClr val="000000">
                      <a:alpha val="43137"/>
                    </a:srgbClr>
                  </a:outerShdw>
                </a:effectLst>
              </a:rPr>
              <a:t>When therefore he was risen from the dead, his disciples remembered that he had said this unto them; and they believed the scripture, and the word which Jesus had said.</a:t>
            </a:r>
          </a:p>
        </p:txBody>
      </p:sp>
    </p:spTree>
    <p:extLst>
      <p:ext uri="{BB962C8B-B14F-4D97-AF65-F5344CB8AC3E}">
        <p14:creationId xmlns:p14="http://schemas.microsoft.com/office/powerpoint/2010/main" val="16811707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2:23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Now when he was in Jerusalem at the </a:t>
            </a:r>
            <a:r>
              <a:rPr lang="en-US" sz="5400" b="1" dirty="0" err="1">
                <a:effectLst>
                  <a:outerShdw blurRad="38100" dist="38100" dir="2700000" algn="tl">
                    <a:srgbClr val="000000">
                      <a:alpha val="43137"/>
                    </a:srgbClr>
                  </a:outerShdw>
                </a:effectLst>
              </a:rPr>
              <a:t>passover</a:t>
            </a:r>
            <a:r>
              <a:rPr lang="en-US" sz="5400" b="1" dirty="0">
                <a:effectLst>
                  <a:outerShdw blurRad="38100" dist="38100" dir="2700000" algn="tl">
                    <a:srgbClr val="000000">
                      <a:alpha val="43137"/>
                    </a:srgbClr>
                  </a:outerShdw>
                </a:effectLst>
              </a:rPr>
              <a:t>, in the feast </a:t>
            </a:r>
            <a:r>
              <a:rPr lang="en-US" sz="5400" b="1" i="1" dirty="0">
                <a:effectLst>
                  <a:outerShdw blurRad="38100" dist="38100" dir="2700000" algn="tl">
                    <a:srgbClr val="000000">
                      <a:alpha val="43137"/>
                    </a:srgbClr>
                  </a:outerShdw>
                </a:effectLst>
              </a:rPr>
              <a:t>day</a:t>
            </a:r>
            <a:r>
              <a:rPr lang="en-US" sz="5400" b="1" dirty="0">
                <a:effectLst>
                  <a:outerShdw blurRad="38100" dist="38100" dir="2700000" algn="tl">
                    <a:srgbClr val="000000">
                      <a:alpha val="43137"/>
                    </a:srgbClr>
                  </a:outerShdw>
                </a:effectLst>
              </a:rPr>
              <a:t>, many believed in his name, when they saw the miracles which he did.</a:t>
            </a:r>
          </a:p>
        </p:txBody>
      </p:sp>
    </p:spTree>
    <p:extLst>
      <p:ext uri="{BB962C8B-B14F-4D97-AF65-F5344CB8AC3E}">
        <p14:creationId xmlns:p14="http://schemas.microsoft.com/office/powerpoint/2010/main" val="14674663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2:24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But Jesus did not commit himself unto them, because he knew all </a:t>
            </a:r>
            <a:r>
              <a:rPr lang="en-US" sz="5400" b="1" i="1" dirty="0">
                <a:effectLst>
                  <a:outerShdw blurRad="38100" dist="38100" dir="2700000" algn="tl">
                    <a:srgbClr val="000000">
                      <a:alpha val="43137"/>
                    </a:srgbClr>
                  </a:outerShdw>
                </a:effectLst>
              </a:rPr>
              <a:t>men</a:t>
            </a:r>
            <a:r>
              <a:rPr lang="en-US" sz="5400" b="1" dirty="0">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33609389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2:25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needed not that any should testify of man: for he knew what was in man.</a:t>
            </a:r>
          </a:p>
        </p:txBody>
      </p:sp>
    </p:spTree>
    <p:extLst>
      <p:ext uri="{BB962C8B-B14F-4D97-AF65-F5344CB8AC3E}">
        <p14:creationId xmlns:p14="http://schemas.microsoft.com/office/powerpoint/2010/main" val="10597536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839200" cy="4525963"/>
          </a:xfrm>
        </p:spPr>
        <p:txBody>
          <a:bodyPr>
            <a:normAutofit/>
          </a:bodyPr>
          <a:lstStyle/>
          <a:p>
            <a:pPr marL="36576" indent="0" algn="ctr">
              <a:buNone/>
            </a:pPr>
            <a:r>
              <a:rPr lang="en-US" sz="7200" b="1" dirty="0">
                <a:effectLst>
                  <a:outerShdw blurRad="38100" dist="38100" dir="2700000" algn="tl">
                    <a:srgbClr val="000000">
                      <a:alpha val="43137"/>
                    </a:srgbClr>
                  </a:outerShdw>
                </a:effectLst>
              </a:rPr>
              <a:t>Answers! Isn’t That What We All Want?</a:t>
            </a:r>
            <a:endParaRPr lang="en-US" sz="7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202603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3:1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There was a man of the Pharisees, named Nicodemus, a ruler of the Jews: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730446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3:2</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800" b="1" dirty="0">
                <a:effectLst>
                  <a:outerShdw blurRad="38100" dist="38100" dir="2700000" algn="tl">
                    <a:srgbClr val="000000">
                      <a:alpha val="43137"/>
                    </a:srgbClr>
                  </a:outerShdw>
                </a:effectLst>
              </a:rPr>
              <a:t>The same came to Jesus by night, and said unto him, Rabbi, we know that thou art a teacher come from God: for no man can do these miracles that thou </a:t>
            </a:r>
            <a:r>
              <a:rPr lang="en-US" sz="4800" b="1" dirty="0" err="1">
                <a:effectLst>
                  <a:outerShdw blurRad="38100" dist="38100" dir="2700000" algn="tl">
                    <a:srgbClr val="000000">
                      <a:alpha val="43137"/>
                    </a:srgbClr>
                  </a:outerShdw>
                </a:effectLst>
              </a:rPr>
              <a:t>doest</a:t>
            </a:r>
            <a:r>
              <a:rPr lang="en-US" sz="4800" b="1" dirty="0">
                <a:effectLst>
                  <a:outerShdw blurRad="38100" dist="38100" dir="2700000" algn="tl">
                    <a:srgbClr val="000000">
                      <a:alpha val="43137"/>
                    </a:srgbClr>
                  </a:outerShdw>
                </a:effectLst>
              </a:rPr>
              <a:t>, except God be with him.</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938783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Isaiah 55:6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Seek ye the LORD while he may be found, call ye upon him while he is near:</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18511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3:1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There was a man of the Pharisees, named Nicodemus, a ruler of the Jews: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047581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Jeremiah 29:13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ye shall seek me, and find </a:t>
            </a:r>
            <a:r>
              <a:rPr lang="en-US" sz="5400" b="1" i="1" dirty="0">
                <a:effectLst>
                  <a:outerShdw blurRad="38100" dist="38100" dir="2700000" algn="tl">
                    <a:srgbClr val="000000">
                      <a:alpha val="43137"/>
                    </a:srgbClr>
                  </a:outerShdw>
                </a:effectLst>
              </a:rPr>
              <a:t>me</a:t>
            </a:r>
            <a:r>
              <a:rPr lang="en-US" sz="5400" b="1" dirty="0">
                <a:effectLst>
                  <a:outerShdw blurRad="38100" dist="38100" dir="2700000" algn="tl">
                    <a:srgbClr val="000000">
                      <a:alpha val="43137"/>
                    </a:srgbClr>
                  </a:outerShdw>
                </a:effectLst>
              </a:rPr>
              <a:t>, when ye shall search for me with all your heart.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212417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3:2</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800" b="1" dirty="0">
                <a:effectLst>
                  <a:outerShdw blurRad="38100" dist="38100" dir="2700000" algn="tl">
                    <a:srgbClr val="000000">
                      <a:alpha val="43137"/>
                    </a:srgbClr>
                  </a:outerShdw>
                </a:effectLst>
              </a:rPr>
              <a:t>The same came to Jesus by night, and said unto him, Rabbi, we know that thou art a teacher come from God: for no man can do these miracles that thou </a:t>
            </a:r>
            <a:r>
              <a:rPr lang="en-US" sz="4800" b="1" dirty="0" err="1">
                <a:effectLst>
                  <a:outerShdw blurRad="38100" dist="38100" dir="2700000" algn="tl">
                    <a:srgbClr val="000000">
                      <a:alpha val="43137"/>
                    </a:srgbClr>
                  </a:outerShdw>
                </a:effectLst>
              </a:rPr>
              <a:t>doest</a:t>
            </a:r>
            <a:r>
              <a:rPr lang="en-US" sz="4800" b="1" dirty="0">
                <a:effectLst>
                  <a:outerShdw blurRad="38100" dist="38100" dir="2700000" algn="tl">
                    <a:srgbClr val="000000">
                      <a:alpha val="43137"/>
                    </a:srgbClr>
                  </a:outerShdw>
                </a:effectLst>
              </a:rPr>
              <a:t>, except God be with him.</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894086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3:3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Jesus answered and said unto him, Verily, verily, I say unto thee, Except a man be born again, he cannot see the kingdom of God.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681209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3:4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Nicodemus </a:t>
            </a:r>
            <a:r>
              <a:rPr lang="en-US" sz="5400" b="1" dirty="0" err="1">
                <a:effectLst>
                  <a:outerShdw blurRad="38100" dist="38100" dir="2700000" algn="tl">
                    <a:srgbClr val="000000">
                      <a:alpha val="43137"/>
                    </a:srgbClr>
                  </a:outerShdw>
                </a:effectLst>
              </a:rPr>
              <a:t>saith</a:t>
            </a:r>
            <a:r>
              <a:rPr lang="en-US" sz="5400" b="1" dirty="0">
                <a:effectLst>
                  <a:outerShdw blurRad="38100" dist="38100" dir="2700000" algn="tl">
                    <a:srgbClr val="000000">
                      <a:alpha val="43137"/>
                    </a:srgbClr>
                  </a:outerShdw>
                </a:effectLst>
              </a:rPr>
              <a:t> unto him, How can a man be born when he is old? can he enter the second time into his mother's womb, and be born?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899228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3:5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Jesus answered, Verily, verily, I say unto thee, Except a man be born of water and </a:t>
            </a:r>
            <a:r>
              <a:rPr lang="en-US" sz="5400" b="1" i="1" dirty="0">
                <a:effectLst>
                  <a:outerShdw blurRad="38100" dist="38100" dir="2700000" algn="tl">
                    <a:srgbClr val="000000">
                      <a:alpha val="43137"/>
                    </a:srgbClr>
                  </a:outerShdw>
                </a:effectLst>
              </a:rPr>
              <a:t>of</a:t>
            </a:r>
            <a:r>
              <a:rPr lang="en-US" sz="5400" b="1" dirty="0">
                <a:effectLst>
                  <a:outerShdw blurRad="38100" dist="38100" dir="2700000" algn="tl">
                    <a:srgbClr val="000000">
                      <a:alpha val="43137"/>
                    </a:srgbClr>
                  </a:outerShdw>
                </a:effectLst>
              </a:rPr>
              <a:t> the Spirit, he cannot enter into the kingdom of God.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451581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3:6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That which is born of the flesh is flesh; and that which is born of the Spirit is spirit.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165382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3:7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Marvel not that I said unto thee, Ye must be born again.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06961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3:8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100" b="1" dirty="0">
                <a:effectLst>
                  <a:outerShdw blurRad="38100" dist="38100" dir="2700000" algn="tl">
                    <a:srgbClr val="000000">
                      <a:alpha val="43137"/>
                    </a:srgbClr>
                  </a:outerShdw>
                </a:effectLst>
              </a:rPr>
              <a:t>The wind </a:t>
            </a:r>
            <a:r>
              <a:rPr lang="en-US" sz="5100" b="1" dirty="0" err="1">
                <a:effectLst>
                  <a:outerShdw blurRad="38100" dist="38100" dir="2700000" algn="tl">
                    <a:srgbClr val="000000">
                      <a:alpha val="43137"/>
                    </a:srgbClr>
                  </a:outerShdw>
                </a:effectLst>
              </a:rPr>
              <a:t>bloweth</a:t>
            </a:r>
            <a:r>
              <a:rPr lang="en-US" sz="5100" b="1" dirty="0">
                <a:effectLst>
                  <a:outerShdw blurRad="38100" dist="38100" dir="2700000" algn="tl">
                    <a:srgbClr val="000000">
                      <a:alpha val="43137"/>
                    </a:srgbClr>
                  </a:outerShdw>
                </a:effectLst>
              </a:rPr>
              <a:t> where it </a:t>
            </a:r>
            <a:r>
              <a:rPr lang="en-US" sz="5100" b="1" dirty="0" err="1">
                <a:effectLst>
                  <a:outerShdw blurRad="38100" dist="38100" dir="2700000" algn="tl">
                    <a:srgbClr val="000000">
                      <a:alpha val="43137"/>
                    </a:srgbClr>
                  </a:outerShdw>
                </a:effectLst>
              </a:rPr>
              <a:t>listeth</a:t>
            </a:r>
            <a:r>
              <a:rPr lang="en-US" sz="5100" b="1" dirty="0">
                <a:effectLst>
                  <a:outerShdw blurRad="38100" dist="38100" dir="2700000" algn="tl">
                    <a:srgbClr val="000000">
                      <a:alpha val="43137"/>
                    </a:srgbClr>
                  </a:outerShdw>
                </a:effectLst>
              </a:rPr>
              <a:t>, and thou </a:t>
            </a:r>
            <a:r>
              <a:rPr lang="en-US" sz="5100" b="1" dirty="0" err="1">
                <a:effectLst>
                  <a:outerShdw blurRad="38100" dist="38100" dir="2700000" algn="tl">
                    <a:srgbClr val="000000">
                      <a:alpha val="43137"/>
                    </a:srgbClr>
                  </a:outerShdw>
                </a:effectLst>
              </a:rPr>
              <a:t>hearest</a:t>
            </a:r>
            <a:r>
              <a:rPr lang="en-US" sz="5100" b="1" dirty="0">
                <a:effectLst>
                  <a:outerShdw blurRad="38100" dist="38100" dir="2700000" algn="tl">
                    <a:srgbClr val="000000">
                      <a:alpha val="43137"/>
                    </a:srgbClr>
                  </a:outerShdw>
                </a:effectLst>
              </a:rPr>
              <a:t> the sound thereof, but canst not tell whence it cometh, and whither it </a:t>
            </a:r>
            <a:r>
              <a:rPr lang="en-US" sz="5100" b="1" dirty="0" err="1">
                <a:effectLst>
                  <a:outerShdw blurRad="38100" dist="38100" dir="2700000" algn="tl">
                    <a:srgbClr val="000000">
                      <a:alpha val="43137"/>
                    </a:srgbClr>
                  </a:outerShdw>
                </a:effectLst>
              </a:rPr>
              <a:t>goeth</a:t>
            </a:r>
            <a:r>
              <a:rPr lang="en-US" sz="5100" b="1" dirty="0">
                <a:effectLst>
                  <a:outerShdw blurRad="38100" dist="38100" dir="2700000" algn="tl">
                    <a:srgbClr val="000000">
                      <a:alpha val="43137"/>
                    </a:srgbClr>
                  </a:outerShdw>
                </a:effectLst>
              </a:rPr>
              <a:t>: so is every one that is born of the Spirit.</a:t>
            </a:r>
            <a:endParaRPr lang="en-US" sz="5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182223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839200" cy="4525963"/>
          </a:xfrm>
        </p:spPr>
        <p:txBody>
          <a:bodyPr>
            <a:normAutofit/>
          </a:bodyPr>
          <a:lstStyle/>
          <a:p>
            <a:pPr marL="36576" indent="0" algn="ctr">
              <a:buNone/>
            </a:pPr>
            <a:r>
              <a:rPr lang="en-US" sz="7200" b="1" dirty="0">
                <a:effectLst>
                  <a:outerShdw blurRad="38100" dist="38100" dir="2700000" algn="tl">
                    <a:srgbClr val="000000">
                      <a:alpha val="43137"/>
                    </a:srgbClr>
                  </a:outerShdw>
                </a:effectLst>
              </a:rPr>
              <a:t>Answer: You Need To Be Born Again!</a:t>
            </a:r>
            <a:endParaRPr lang="en-US" sz="7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081427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Isaiah 64:6</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900" b="1" dirty="0">
                <a:effectLst>
                  <a:outerShdw blurRad="38100" dist="38100" dir="2700000" algn="tl">
                    <a:srgbClr val="000000">
                      <a:alpha val="43137"/>
                    </a:srgbClr>
                  </a:outerShdw>
                </a:effectLst>
              </a:rPr>
              <a:t>But we are all as an unclean </a:t>
            </a:r>
            <a:r>
              <a:rPr lang="en-US" sz="4900" b="1" i="1" dirty="0">
                <a:effectLst>
                  <a:outerShdw blurRad="38100" dist="38100" dir="2700000" algn="tl">
                    <a:srgbClr val="000000">
                      <a:alpha val="43137"/>
                    </a:srgbClr>
                  </a:outerShdw>
                </a:effectLst>
              </a:rPr>
              <a:t>thing</a:t>
            </a:r>
            <a:r>
              <a:rPr lang="en-US" sz="4900" b="1" dirty="0">
                <a:effectLst>
                  <a:outerShdw blurRad="38100" dist="38100" dir="2700000" algn="tl">
                    <a:srgbClr val="000000">
                      <a:alpha val="43137"/>
                    </a:srgbClr>
                  </a:outerShdw>
                </a:effectLst>
              </a:rPr>
              <a:t>, and all our </a:t>
            </a:r>
            <a:r>
              <a:rPr lang="en-US" sz="4900" b="1" dirty="0" err="1">
                <a:effectLst>
                  <a:outerShdw blurRad="38100" dist="38100" dir="2700000" algn="tl">
                    <a:srgbClr val="000000">
                      <a:alpha val="43137"/>
                    </a:srgbClr>
                  </a:outerShdw>
                </a:effectLst>
              </a:rPr>
              <a:t>righteousnesses</a:t>
            </a:r>
            <a:r>
              <a:rPr lang="en-US" sz="4900" b="1" dirty="0">
                <a:effectLst>
                  <a:outerShdw blurRad="38100" dist="38100" dir="2700000" algn="tl">
                    <a:srgbClr val="000000">
                      <a:alpha val="43137"/>
                    </a:srgbClr>
                  </a:outerShdw>
                </a:effectLst>
              </a:rPr>
              <a:t> </a:t>
            </a:r>
            <a:r>
              <a:rPr lang="en-US" sz="4900" b="1" i="1" dirty="0">
                <a:effectLst>
                  <a:outerShdw blurRad="38100" dist="38100" dir="2700000" algn="tl">
                    <a:srgbClr val="000000">
                      <a:alpha val="43137"/>
                    </a:srgbClr>
                  </a:outerShdw>
                </a:effectLst>
              </a:rPr>
              <a:t>are</a:t>
            </a:r>
            <a:r>
              <a:rPr lang="en-US" sz="4900" b="1" dirty="0">
                <a:effectLst>
                  <a:outerShdw blurRad="38100" dist="38100" dir="2700000" algn="tl">
                    <a:srgbClr val="000000">
                      <a:alpha val="43137"/>
                    </a:srgbClr>
                  </a:outerShdw>
                </a:effectLst>
              </a:rPr>
              <a:t> as filthy rags; and we all do fade as a leaf; and our iniquities, like the wind, have taken us away.</a:t>
            </a:r>
            <a:endParaRPr lang="en-US" sz="49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110083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3:2</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800" b="1" dirty="0">
                <a:effectLst>
                  <a:outerShdw blurRad="38100" dist="38100" dir="2700000" algn="tl">
                    <a:srgbClr val="000000">
                      <a:alpha val="43137"/>
                    </a:srgbClr>
                  </a:outerShdw>
                </a:effectLst>
              </a:rPr>
              <a:t>The same came to Jesus by night, and said unto him, Rabbi, we know that thou art a teacher come from God: for no man can do these miracles that thou </a:t>
            </a:r>
            <a:r>
              <a:rPr lang="en-US" sz="4800" b="1" dirty="0" err="1">
                <a:effectLst>
                  <a:outerShdw blurRad="38100" dist="38100" dir="2700000" algn="tl">
                    <a:srgbClr val="000000">
                      <a:alpha val="43137"/>
                    </a:srgbClr>
                  </a:outerShdw>
                </a:effectLst>
              </a:rPr>
              <a:t>doest</a:t>
            </a:r>
            <a:r>
              <a:rPr lang="en-US" sz="4800" b="1" dirty="0">
                <a:effectLst>
                  <a:outerShdw blurRad="38100" dist="38100" dir="2700000" algn="tl">
                    <a:srgbClr val="000000">
                      <a:alpha val="43137"/>
                    </a:srgbClr>
                  </a:outerShdw>
                </a:effectLst>
              </a:rPr>
              <a:t>, except God be with him.</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697165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3:16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For God so loved the world, that he gave his only begotten Son, that whosoever believeth in him should not perish, but have everlasting life.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850470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3:36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He that believeth on the Son hath everlasting life: and he that believeth not the Son shall not see life; but the wrath of God </a:t>
            </a:r>
            <a:r>
              <a:rPr lang="en-US" sz="5400" b="1" dirty="0" err="1">
                <a:effectLst>
                  <a:outerShdw blurRad="38100" dist="38100" dir="2700000" algn="tl">
                    <a:srgbClr val="000000">
                      <a:alpha val="43137"/>
                    </a:srgbClr>
                  </a:outerShdw>
                </a:effectLst>
              </a:rPr>
              <a:t>abideth</a:t>
            </a:r>
            <a:r>
              <a:rPr lang="en-US" sz="5400" b="1" dirty="0">
                <a:effectLst>
                  <a:outerShdw blurRad="38100" dist="38100" dir="2700000" algn="tl">
                    <a:srgbClr val="000000">
                      <a:alpha val="43137"/>
                    </a:srgbClr>
                  </a:outerShdw>
                </a:effectLst>
              </a:rPr>
              <a:t> on him.</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252650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Ephesians 2:8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For by grace are ye saved through faith; and that not of yourselves: </a:t>
            </a:r>
            <a:r>
              <a:rPr lang="en-US" sz="5400" b="1" i="1" dirty="0">
                <a:effectLst>
                  <a:outerShdw blurRad="38100" dist="38100" dir="2700000" algn="tl">
                    <a:srgbClr val="000000">
                      <a:alpha val="43137"/>
                    </a:srgbClr>
                  </a:outerShdw>
                </a:effectLst>
              </a:rPr>
              <a:t>it is</a:t>
            </a:r>
            <a:r>
              <a:rPr lang="en-US" sz="5400" b="1" dirty="0">
                <a:effectLst>
                  <a:outerShdw blurRad="38100" dist="38100" dir="2700000" algn="tl">
                    <a:srgbClr val="000000">
                      <a:alpha val="43137"/>
                    </a:srgbClr>
                  </a:outerShdw>
                </a:effectLst>
              </a:rPr>
              <a:t> the gift of God: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602842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Ephesians 2:9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Not of works, lest any man should boast.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941741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Titus 3:5</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900" b="1" dirty="0">
                <a:effectLst>
                  <a:outerShdw blurRad="38100" dist="38100" dir="2700000" algn="tl">
                    <a:srgbClr val="000000">
                      <a:alpha val="43137"/>
                    </a:srgbClr>
                  </a:outerShdw>
                </a:effectLst>
              </a:rPr>
              <a:t>Not by works of righteousness which we have done, but according to his mercy he saved us, by the washing of regeneration, and renewing of the Holy Ghost;</a:t>
            </a:r>
            <a:endParaRPr lang="en-US" sz="49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070349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Ephesians 5:25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Husbands, love your wives, even as Christ also loved the church, and gave himself for it;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6653137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Ephesians 5:26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That he might sanctify and cleanse it with the washing of water by the word,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99105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7:37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In the last day, that great </a:t>
            </a:r>
            <a:r>
              <a:rPr lang="en-US" sz="5400" b="1" i="1" dirty="0">
                <a:effectLst>
                  <a:outerShdw blurRad="38100" dist="38100" dir="2700000" algn="tl">
                    <a:srgbClr val="000000">
                      <a:alpha val="43137"/>
                    </a:srgbClr>
                  </a:outerShdw>
                </a:effectLst>
              </a:rPr>
              <a:t>day</a:t>
            </a:r>
            <a:r>
              <a:rPr lang="en-US" sz="5400" b="1" dirty="0">
                <a:effectLst>
                  <a:outerShdw blurRad="38100" dist="38100" dir="2700000" algn="tl">
                    <a:srgbClr val="000000">
                      <a:alpha val="43137"/>
                    </a:srgbClr>
                  </a:outerShdw>
                </a:effectLst>
              </a:rPr>
              <a:t> of the feast, Jesus stood and cried, saying, If any man thirst, let him come unto me, and drink.</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044883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7:38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He that believeth on me, as the scripture hath said, out of his belly shall flow rivers of living water.</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2353738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7:39</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900" b="1" dirty="0">
                <a:effectLst>
                  <a:outerShdw blurRad="38100" dist="38100" dir="2700000" algn="tl">
                    <a:srgbClr val="000000">
                      <a:alpha val="43137"/>
                    </a:srgbClr>
                  </a:outerShdw>
                </a:effectLst>
              </a:rPr>
              <a:t>(But this </a:t>
            </a:r>
            <a:r>
              <a:rPr lang="en-US" sz="4900" b="1" dirty="0" err="1">
                <a:effectLst>
                  <a:outerShdw blurRad="38100" dist="38100" dir="2700000" algn="tl">
                    <a:srgbClr val="000000">
                      <a:alpha val="43137"/>
                    </a:srgbClr>
                  </a:outerShdw>
                </a:effectLst>
              </a:rPr>
              <a:t>spake</a:t>
            </a:r>
            <a:r>
              <a:rPr lang="en-US" sz="4900" b="1" dirty="0">
                <a:effectLst>
                  <a:outerShdw blurRad="38100" dist="38100" dir="2700000" algn="tl">
                    <a:srgbClr val="000000">
                      <a:alpha val="43137"/>
                    </a:srgbClr>
                  </a:outerShdw>
                </a:effectLst>
              </a:rPr>
              <a:t> he of the Spirit, which they that believe on him should receive: for the Holy Ghost was not yet </a:t>
            </a:r>
            <a:r>
              <a:rPr lang="en-US" sz="4900" b="1" i="1" dirty="0">
                <a:effectLst>
                  <a:outerShdw blurRad="38100" dist="38100" dir="2700000" algn="tl">
                    <a:srgbClr val="000000">
                      <a:alpha val="43137"/>
                    </a:srgbClr>
                  </a:outerShdw>
                </a:effectLst>
              </a:rPr>
              <a:t>given</a:t>
            </a:r>
            <a:r>
              <a:rPr lang="en-US" sz="4900" b="1" dirty="0">
                <a:effectLst>
                  <a:outerShdw blurRad="38100" dist="38100" dir="2700000" algn="tl">
                    <a:srgbClr val="000000">
                      <a:alpha val="43137"/>
                    </a:srgbClr>
                  </a:outerShdw>
                </a:effectLst>
              </a:rPr>
              <a:t>; because that Jesus was not yet glorified.)</a:t>
            </a:r>
            <a:endParaRPr lang="en-US" sz="49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85436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3:3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Jesus answered and said unto him, Verily, verily, I say unto thee, Except a man be born again, he cannot see the kingdom of God.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1919687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3:1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In those days came John the Baptist, preaching in the wilderness of Judaea,</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7807725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3:2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saying, Repent ye: for the kingdom of heaven is at hand.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7972686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3:3</a:t>
            </a:r>
            <a:endParaRPr lang="en-US" sz="7200" dirty="0"/>
          </a:p>
        </p:txBody>
      </p:sp>
      <p:sp>
        <p:nvSpPr>
          <p:cNvPr id="3" name="Content Placeholder 2"/>
          <p:cNvSpPr>
            <a:spLocks noGrp="1"/>
          </p:cNvSpPr>
          <p:nvPr>
            <p:ph idx="1"/>
          </p:nvPr>
        </p:nvSpPr>
        <p:spPr>
          <a:xfrm>
            <a:off x="0" y="1524000"/>
            <a:ext cx="9067800" cy="5257800"/>
          </a:xfrm>
        </p:spPr>
        <p:txBody>
          <a:bodyPr>
            <a:noAutofit/>
          </a:bodyPr>
          <a:lstStyle/>
          <a:p>
            <a:pPr marL="36576" indent="0">
              <a:buNone/>
            </a:pPr>
            <a:r>
              <a:rPr lang="en-US" sz="4900" b="1" dirty="0">
                <a:effectLst>
                  <a:outerShdw blurRad="38100" dist="38100" dir="2700000" algn="tl">
                    <a:srgbClr val="000000">
                      <a:alpha val="43137"/>
                    </a:srgbClr>
                  </a:outerShdw>
                </a:effectLst>
              </a:rPr>
              <a:t>For this is he that was spoken of by the prophet Esaias, saying, The voice of one crying in the wilderness, Prepare ye the way of the Lord, make his paths straight.</a:t>
            </a:r>
            <a:endParaRPr lang="en-US" sz="49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075136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3:4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the same John had his raiment of camel's hair, and a leathern girdle about his loins; and his meat was locusts and wild honey.</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6284476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3:5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Then went out to him Jerusalem, and all Judaea, and all the region round about Jordan,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0195626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3:6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were baptized of him in Jordan, confessing their sins.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4762975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1:12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But as many as received him, to them gave he power to become the sons of God, </a:t>
            </a:r>
            <a:r>
              <a:rPr lang="en-US" sz="5400" b="1" i="1" dirty="0">
                <a:effectLst>
                  <a:outerShdw blurRad="38100" dist="38100" dir="2700000" algn="tl">
                    <a:srgbClr val="000000">
                      <a:alpha val="43137"/>
                    </a:srgbClr>
                  </a:outerShdw>
                </a:effectLst>
              </a:rPr>
              <a:t>even</a:t>
            </a:r>
            <a:r>
              <a:rPr lang="en-US" sz="5400" b="1" dirty="0">
                <a:effectLst>
                  <a:outerShdw blurRad="38100" dist="38100" dir="2700000" algn="tl">
                    <a:srgbClr val="000000">
                      <a:alpha val="43137"/>
                    </a:srgbClr>
                  </a:outerShdw>
                </a:effectLst>
              </a:rPr>
              <a:t> to them that believe on his name: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6047954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1:13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Which were born, not of blood, nor of the will of the flesh, nor of the will of man, but of God.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2349117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75"/>
            <a:ext cx="9159248" cy="6855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60255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3:4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Nicodemus </a:t>
            </a:r>
            <a:r>
              <a:rPr lang="en-US" sz="5400" b="1" dirty="0" err="1">
                <a:effectLst>
                  <a:outerShdw blurRad="38100" dist="38100" dir="2700000" algn="tl">
                    <a:srgbClr val="000000">
                      <a:alpha val="43137"/>
                    </a:srgbClr>
                  </a:outerShdw>
                </a:effectLst>
              </a:rPr>
              <a:t>saith</a:t>
            </a:r>
            <a:r>
              <a:rPr lang="en-US" sz="5400" b="1" dirty="0">
                <a:effectLst>
                  <a:outerShdw blurRad="38100" dist="38100" dir="2700000" algn="tl">
                    <a:srgbClr val="000000">
                      <a:alpha val="43137"/>
                    </a:srgbClr>
                  </a:outerShdw>
                </a:effectLst>
              </a:rPr>
              <a:t> unto him, How can a man be born when he is old? can he enter the second time into his mother's womb, and be born?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941063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3:5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Jesus answered, Verily, verily, I say unto thee, Except a man be born of water and </a:t>
            </a:r>
            <a:r>
              <a:rPr lang="en-US" sz="5400" b="1" i="1" dirty="0">
                <a:effectLst>
                  <a:outerShdw blurRad="38100" dist="38100" dir="2700000" algn="tl">
                    <a:srgbClr val="000000">
                      <a:alpha val="43137"/>
                    </a:srgbClr>
                  </a:outerShdw>
                </a:effectLst>
              </a:rPr>
              <a:t>of</a:t>
            </a:r>
            <a:r>
              <a:rPr lang="en-US" sz="5400" b="1" dirty="0">
                <a:effectLst>
                  <a:outerShdw blurRad="38100" dist="38100" dir="2700000" algn="tl">
                    <a:srgbClr val="000000">
                      <a:alpha val="43137"/>
                    </a:srgbClr>
                  </a:outerShdw>
                </a:effectLst>
              </a:rPr>
              <a:t> the Spirit, he cannot enter into the kingdom of God.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083974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3:6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That which is born of the flesh is flesh; and that which is born of the Spirit is spirit.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978014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3:7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Marvel not that I said unto thee, Ye must be born again.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316147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3:8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100" b="1" dirty="0">
                <a:effectLst>
                  <a:outerShdw blurRad="38100" dist="38100" dir="2700000" algn="tl">
                    <a:srgbClr val="000000">
                      <a:alpha val="43137"/>
                    </a:srgbClr>
                  </a:outerShdw>
                </a:effectLst>
              </a:rPr>
              <a:t>The wind </a:t>
            </a:r>
            <a:r>
              <a:rPr lang="en-US" sz="5100" b="1" dirty="0" err="1">
                <a:effectLst>
                  <a:outerShdw blurRad="38100" dist="38100" dir="2700000" algn="tl">
                    <a:srgbClr val="000000">
                      <a:alpha val="43137"/>
                    </a:srgbClr>
                  </a:outerShdw>
                </a:effectLst>
              </a:rPr>
              <a:t>bloweth</a:t>
            </a:r>
            <a:r>
              <a:rPr lang="en-US" sz="5100" b="1" dirty="0">
                <a:effectLst>
                  <a:outerShdw blurRad="38100" dist="38100" dir="2700000" algn="tl">
                    <a:srgbClr val="000000">
                      <a:alpha val="43137"/>
                    </a:srgbClr>
                  </a:outerShdw>
                </a:effectLst>
              </a:rPr>
              <a:t> where it </a:t>
            </a:r>
            <a:r>
              <a:rPr lang="en-US" sz="5100" b="1" dirty="0" err="1">
                <a:effectLst>
                  <a:outerShdw blurRad="38100" dist="38100" dir="2700000" algn="tl">
                    <a:srgbClr val="000000">
                      <a:alpha val="43137"/>
                    </a:srgbClr>
                  </a:outerShdw>
                </a:effectLst>
              </a:rPr>
              <a:t>listeth</a:t>
            </a:r>
            <a:r>
              <a:rPr lang="en-US" sz="5100" b="1" dirty="0">
                <a:effectLst>
                  <a:outerShdw blurRad="38100" dist="38100" dir="2700000" algn="tl">
                    <a:srgbClr val="000000">
                      <a:alpha val="43137"/>
                    </a:srgbClr>
                  </a:outerShdw>
                </a:effectLst>
              </a:rPr>
              <a:t>, and thou </a:t>
            </a:r>
            <a:r>
              <a:rPr lang="en-US" sz="5100" b="1" dirty="0" err="1">
                <a:effectLst>
                  <a:outerShdw blurRad="38100" dist="38100" dir="2700000" algn="tl">
                    <a:srgbClr val="000000">
                      <a:alpha val="43137"/>
                    </a:srgbClr>
                  </a:outerShdw>
                </a:effectLst>
              </a:rPr>
              <a:t>hearest</a:t>
            </a:r>
            <a:r>
              <a:rPr lang="en-US" sz="5100" b="1" dirty="0">
                <a:effectLst>
                  <a:outerShdw blurRad="38100" dist="38100" dir="2700000" algn="tl">
                    <a:srgbClr val="000000">
                      <a:alpha val="43137"/>
                    </a:srgbClr>
                  </a:outerShdw>
                </a:effectLst>
              </a:rPr>
              <a:t> the sound thereof, but canst not tell whence it cometh, and whither it </a:t>
            </a:r>
            <a:r>
              <a:rPr lang="en-US" sz="5100" b="1" dirty="0" err="1">
                <a:effectLst>
                  <a:outerShdw blurRad="38100" dist="38100" dir="2700000" algn="tl">
                    <a:srgbClr val="000000">
                      <a:alpha val="43137"/>
                    </a:srgbClr>
                  </a:outerShdw>
                </a:effectLst>
              </a:rPr>
              <a:t>goeth</a:t>
            </a:r>
            <a:r>
              <a:rPr lang="en-US" sz="5100" b="1" dirty="0">
                <a:effectLst>
                  <a:outerShdw blurRad="38100" dist="38100" dir="2700000" algn="tl">
                    <a:srgbClr val="000000">
                      <a:alpha val="43137"/>
                    </a:srgbClr>
                  </a:outerShdw>
                </a:effectLst>
              </a:rPr>
              <a:t>: so is every one that is born of the Spirit.</a:t>
            </a:r>
            <a:endParaRPr lang="en-US" sz="5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6961529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45</TotalTime>
  <Words>1237</Words>
  <Application>Microsoft Office PowerPoint</Application>
  <PresentationFormat>On-screen Show (4:3)</PresentationFormat>
  <Paragraphs>92</Paragraphs>
  <Slides>48</Slides>
  <Notes>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Default Theme</vt:lpstr>
      <vt:lpstr>The New Birth Explained</vt:lpstr>
      <vt:lpstr>John 3:1</vt:lpstr>
      <vt:lpstr>John 3:2</vt:lpstr>
      <vt:lpstr>John 3:3</vt:lpstr>
      <vt:lpstr>John 3:4</vt:lpstr>
      <vt:lpstr>John 3:5</vt:lpstr>
      <vt:lpstr>John 3:6</vt:lpstr>
      <vt:lpstr>John 3:7</vt:lpstr>
      <vt:lpstr>John 3:8</vt:lpstr>
      <vt:lpstr>PowerPoint Presentation</vt:lpstr>
      <vt:lpstr>John 2:21</vt:lpstr>
      <vt:lpstr>John 2:22</vt:lpstr>
      <vt:lpstr>John 2:23</vt:lpstr>
      <vt:lpstr>John 2:24</vt:lpstr>
      <vt:lpstr>John 2:25</vt:lpstr>
      <vt:lpstr>PowerPoint Presentation</vt:lpstr>
      <vt:lpstr>John 3:1</vt:lpstr>
      <vt:lpstr>John 3:2</vt:lpstr>
      <vt:lpstr>Isaiah 55:6</vt:lpstr>
      <vt:lpstr>Jeremiah 29:13</vt:lpstr>
      <vt:lpstr>John 3:2</vt:lpstr>
      <vt:lpstr>John 3:3</vt:lpstr>
      <vt:lpstr>John 3:4</vt:lpstr>
      <vt:lpstr>John 3:5</vt:lpstr>
      <vt:lpstr>John 3:6</vt:lpstr>
      <vt:lpstr>John 3:7</vt:lpstr>
      <vt:lpstr>John 3:8</vt:lpstr>
      <vt:lpstr>PowerPoint Presentation</vt:lpstr>
      <vt:lpstr>Isaiah 64:6</vt:lpstr>
      <vt:lpstr>John 3:16</vt:lpstr>
      <vt:lpstr>John 3:36</vt:lpstr>
      <vt:lpstr>Ephesians 2:8</vt:lpstr>
      <vt:lpstr>Ephesians 2:9</vt:lpstr>
      <vt:lpstr>Titus 3:5</vt:lpstr>
      <vt:lpstr>Ephesians 5:25</vt:lpstr>
      <vt:lpstr>Ephesians 5:26</vt:lpstr>
      <vt:lpstr>John 7:37</vt:lpstr>
      <vt:lpstr>John 7:38</vt:lpstr>
      <vt:lpstr>John 7:39</vt:lpstr>
      <vt:lpstr>Matthew 3:1</vt:lpstr>
      <vt:lpstr>Matthew 3:2</vt:lpstr>
      <vt:lpstr>Matthew 3:3</vt:lpstr>
      <vt:lpstr>Matthew 3:4</vt:lpstr>
      <vt:lpstr>Matthew 3:5</vt:lpstr>
      <vt:lpstr>Matthew 3:6</vt:lpstr>
      <vt:lpstr>John 1:12</vt:lpstr>
      <vt:lpstr>John 1:13</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New Birth Explained</dc:title>
  <dc:creator>Charlie</dc:creator>
  <cp:lastModifiedBy>Charlie</cp:lastModifiedBy>
  <cp:revision>5</cp:revision>
  <dcterms:created xsi:type="dcterms:W3CDTF">2015-05-23T21:32:44Z</dcterms:created>
  <dcterms:modified xsi:type="dcterms:W3CDTF">2015-05-23T22:18:19Z</dcterms:modified>
</cp:coreProperties>
</file>