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2" r:id="rId17"/>
    <p:sldId id="273" r:id="rId18"/>
    <p:sldId id="274" r:id="rId19"/>
    <p:sldId id="275" r:id="rId20"/>
    <p:sldId id="271" r:id="rId21"/>
    <p:sldId id="277" r:id="rId22"/>
    <p:sldId id="276" r:id="rId23"/>
    <p:sldId id="278" r:id="rId24"/>
    <p:sldId id="279" r:id="rId25"/>
    <p:sldId id="281" r:id="rId26"/>
    <p:sldId id="280" r:id="rId27"/>
    <p:sldId id="283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7/18/2015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6800" dirty="0" smtClean="0"/>
              <a:t>He Must Increase!</a:t>
            </a:r>
            <a:endParaRPr lang="en-US" sz="6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3:22-36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 18-19,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803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must increase, but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decrease.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919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3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there arose a question between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John's disciples and the Jews about purifying.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103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came unto John, and said unto him, Rabbi, he that was with thee beyond Jordan, to whom thou barest witness, behold, the same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baptizeth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all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to him.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686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16:13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servant can serve two masters: for either he will hate the one, and love the other; or else he will hold to the one, and despise the other. Ye cannot serve God and mammon.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42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ye not, that to whom ye yield yourselves servants to obey, his servants ye are to whom ye obey; whether of sin unto death, or of obedience unto righteousness?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5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answered and said, A man can receive nothing, except it be given him from heaven.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04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yourselves bear me witness, that I said, I am not the Christ, but that I am sent before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2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hath the bride is the bridegroom: but the friend of the bridegroom, which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him,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greatly because of the bridegroom's voice: this my joy therefore is fulfilled.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041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must increase, but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decrease.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35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these things came Jesus and his disciples into the land of Judaea; and there he tarried with them, and baptized.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14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the Big Picture!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6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1:17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good gift and every perfect gift is from above, and cometh down from the Father of lights, with whom is no variableness, neither shadow of turning.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886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Secure in Who You 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In Christ!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9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15:16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have not chosen me, but I have chosen you, and ordained you, that ye should go and bring forth fruit, and </a:t>
            </a:r>
            <a:r>
              <a:rPr lang="en-US" sz="4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fruit should remain: that whatsoever ye shall ask of the Father in my name, he may give it you.</a:t>
            </a:r>
            <a:endParaRPr 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28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Joy to the Full!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826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hath the bride is the bridegroom: but the friend of the bridegroom, which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him,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greatly because of the bridegroom's voice: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my joy therefore is fulfilled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93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Pure Humility!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71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must increase, but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decrease.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07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cometh from above is above all: he that is of the earth is earthly,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earth: he that cometh from heaven is above all.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39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what he hath seen and heard, that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testifieth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no man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testimony.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3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John also was baptizing in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Aenon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near to Salim, because there was much water there: and they came, and were baptized.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633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hath received his testimony hath set to his seal that God is true.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12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whom God hath sent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words of God: for God giveth not the Spirit by measure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unto him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044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Son, and hath given all things into his hand.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11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believeth on the Son hath everlasting life: and he that believeth not the Son shall not see life; but the wrath of God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10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9:11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Christ being come an high priest of good things to come, by a greater and more perfect tabernacle, not made with hands, that is to say, not of this building;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18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9:12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by the blood of goats and calves, but by his own blood he entered in once into the holy place, having obtained eternal redemption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us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982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9:13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if the blood of bulls and of goats, and the ashes of an heifer sprinkling the unclean,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purifying of the flesh: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356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9:14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much more shall the blood of Christ, who through the eternal Spirit offered himself without spot to God, purge your conscience from dead works to serve the living God?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4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9:15a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for this cause he is the mediator of the new testament, that by means of death, for the redemption of the transgressions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were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under the first testament, 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50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9:15b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which are called might receive the promise of eternal inheritance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57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John was not yet cast into prison.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69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26"/>
            <a:ext cx="9182276" cy="684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477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XXXXXXXXXXXXXX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28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there arose a question between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John's disciples and the Jews about purifying.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came unto John, and said unto him, Rabbi, he that was with thee beyond Jordan, to whom thou barest witness, behold, the same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baptizeth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all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to him.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111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answered and said, A man can receive nothing, except it be given him from heaven.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86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yourselves bear me witness, that I said, I am not the Christ, but that I am sent before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86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hath the bride is the bridegroom: but the friend of the bridegroom, which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him,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greatly because of the bridegroom's voice: this my joy therefore is fulfilled.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793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309</TotalTime>
  <Words>967</Words>
  <Application>Microsoft Office PowerPoint</Application>
  <PresentationFormat>On-screen Show (4:3)</PresentationFormat>
  <Paragraphs>75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Default Theme</vt:lpstr>
      <vt:lpstr>He Must Increase!</vt:lpstr>
      <vt:lpstr>John 3:22</vt:lpstr>
      <vt:lpstr>John 3:23</vt:lpstr>
      <vt:lpstr>John 3:24</vt:lpstr>
      <vt:lpstr>John 3:25</vt:lpstr>
      <vt:lpstr>John 3:26</vt:lpstr>
      <vt:lpstr>John 3:27</vt:lpstr>
      <vt:lpstr>John 3:28</vt:lpstr>
      <vt:lpstr>John 3:29</vt:lpstr>
      <vt:lpstr>John 3:30</vt:lpstr>
      <vt:lpstr>PowerPoint Presentation</vt:lpstr>
      <vt:lpstr>John 3:25</vt:lpstr>
      <vt:lpstr>John 3:26</vt:lpstr>
      <vt:lpstr>Luke 16:13</vt:lpstr>
      <vt:lpstr>Romans 6:16</vt:lpstr>
      <vt:lpstr>John 3:27</vt:lpstr>
      <vt:lpstr>John 3:28</vt:lpstr>
      <vt:lpstr>John 3:29</vt:lpstr>
      <vt:lpstr>John 3:30</vt:lpstr>
      <vt:lpstr>PowerPoint Presentation</vt:lpstr>
      <vt:lpstr>James 1:17</vt:lpstr>
      <vt:lpstr>PowerPoint Presentation</vt:lpstr>
      <vt:lpstr>John 15:16</vt:lpstr>
      <vt:lpstr>PowerPoint Presentation</vt:lpstr>
      <vt:lpstr>John 3:29</vt:lpstr>
      <vt:lpstr>PowerPoint Presentation</vt:lpstr>
      <vt:lpstr>John 3:30</vt:lpstr>
      <vt:lpstr>John 3:31</vt:lpstr>
      <vt:lpstr>John 3:32</vt:lpstr>
      <vt:lpstr>John 3:33</vt:lpstr>
      <vt:lpstr>John 3:34</vt:lpstr>
      <vt:lpstr>John 3:35</vt:lpstr>
      <vt:lpstr>John 3:36</vt:lpstr>
      <vt:lpstr>Hebrews 9:11</vt:lpstr>
      <vt:lpstr>Hebrews 9:12</vt:lpstr>
      <vt:lpstr>Hebrews 9:13</vt:lpstr>
      <vt:lpstr>Hebrews 9:14</vt:lpstr>
      <vt:lpstr>Hebrews 9:15a</vt:lpstr>
      <vt:lpstr>Hebrews 9:15b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Must Increase!</dc:title>
  <dc:creator>Charlie</dc:creator>
  <cp:lastModifiedBy>Charlie</cp:lastModifiedBy>
  <cp:revision>11</cp:revision>
  <dcterms:created xsi:type="dcterms:W3CDTF">2015-07-18T16:51:42Z</dcterms:created>
  <dcterms:modified xsi:type="dcterms:W3CDTF">2015-07-18T22:01:20Z</dcterms:modified>
</cp:coreProperties>
</file>