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4/25/2015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4/25/2015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5400" dirty="0" smtClean="0"/>
              <a:t>Jesus’ First Passover: Cleansing</a:t>
            </a:r>
            <a:endParaRPr lang="en-US" sz="5400" dirty="0"/>
          </a:p>
        </p:txBody>
      </p:sp>
      <p:sp>
        <p:nvSpPr>
          <p:cNvPr id="3" name="Subtitle 2"/>
          <p:cNvSpPr>
            <a:spLocks noGrp="1"/>
          </p:cNvSpPr>
          <p:nvPr>
            <p:ph type="subTitle" idx="1"/>
          </p:nvPr>
        </p:nvSpPr>
        <p:spPr>
          <a:xfrm>
            <a:off x="76200" y="1544812"/>
            <a:ext cx="8991600" cy="1752600"/>
          </a:xfrm>
        </p:spPr>
        <p:txBody>
          <a:bodyPr>
            <a:noAutofit/>
          </a:bodyPr>
          <a:lstStyle/>
          <a:p>
            <a:r>
              <a:rPr lang="en-US" sz="5400" b="1" dirty="0" smtClean="0">
                <a:effectLst>
                  <a:outerShdw blurRad="38100" dist="38100" dir="2700000" algn="tl">
                    <a:srgbClr val="000000">
                      <a:alpha val="43137"/>
                    </a:srgbClr>
                  </a:outerShdw>
                </a:effectLst>
              </a:rPr>
              <a:t>John 2:12-17</a:t>
            </a:r>
          </a:p>
          <a:p>
            <a:r>
              <a:rPr lang="en-US" sz="5400" b="1" dirty="0" smtClean="0">
                <a:effectLst>
                  <a:outerShdw blurRad="38100" dist="38100" dir="2700000" algn="tl">
                    <a:srgbClr val="000000">
                      <a:alpha val="43137"/>
                    </a:srgbClr>
                  </a:outerShdw>
                </a:effectLst>
              </a:rPr>
              <a:t>April 25-26, 2015</a:t>
            </a:r>
          </a:p>
          <a:p>
            <a:r>
              <a:rPr lang="en-US" sz="5400" b="1" dirty="0" smtClean="0">
                <a:effectLst>
                  <a:outerShdw blurRad="38100" dist="38100" dir="2700000" algn="tl">
                    <a:srgbClr val="000000">
                      <a:alpha val="43137"/>
                    </a:srgbClr>
                  </a:outerShdw>
                </a:effectLst>
              </a:rPr>
              <a:t>Calvary Chapel of El Paso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3746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Malachi 3:1a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Behold, I will send my messenger, and he shall prepare the way before me: and the Lord, whom ye seek, shall suddenly come to </a:t>
            </a:r>
            <a:r>
              <a:rPr lang="en-US" sz="5400" b="1" u="sng" dirty="0">
                <a:effectLst>
                  <a:outerShdw blurRad="38100" dist="38100" dir="2700000" algn="tl">
                    <a:srgbClr val="000000">
                      <a:alpha val="43137"/>
                    </a:srgbClr>
                  </a:outerShdw>
                </a:effectLst>
              </a:rPr>
              <a:t>his temple</a:t>
            </a:r>
            <a:r>
              <a:rPr lang="en-US" sz="5400" b="1" dirty="0">
                <a:effectLst>
                  <a:outerShdw blurRad="38100" dist="38100" dir="2700000" algn="tl">
                    <a:srgbClr val="000000">
                      <a:alpha val="43137"/>
                    </a:srgbClr>
                  </a:outerShdw>
                </a:effectLst>
              </a:rPr>
              <a:t>,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993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Malachi 3:1b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even the messenger of the covenant, whom ye delight in: behold, he shall come, </a:t>
            </a:r>
            <a:r>
              <a:rPr lang="en-US" sz="5400" b="1" dirty="0" err="1">
                <a:solidFill>
                  <a:prstClr val="white"/>
                </a:solidFill>
                <a:effectLst>
                  <a:outerShdw blurRad="38100" dist="38100" dir="2700000" algn="tl">
                    <a:srgbClr val="000000">
                      <a:alpha val="43137"/>
                    </a:srgbClr>
                  </a:outerShdw>
                </a:effectLst>
              </a:rPr>
              <a:t>saith</a:t>
            </a:r>
            <a:r>
              <a:rPr lang="en-US" sz="5400" b="1" dirty="0">
                <a:solidFill>
                  <a:prstClr val="white"/>
                </a:solidFill>
                <a:effectLst>
                  <a:outerShdw blurRad="38100" dist="38100" dir="2700000" algn="tl">
                    <a:srgbClr val="000000">
                      <a:alpha val="43137"/>
                    </a:srgbClr>
                  </a:outerShdw>
                </a:effectLst>
              </a:rPr>
              <a:t> the LORD of hosts</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203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when he had made a scourge of small cords, he drove them all out of the temple, and the sheep, and the oxen; and poured out the changers' money, and overthrew the tables;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3998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2:16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said unto them that sold doves, Take these things hence; make not my Father's house an house of merchandise.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1889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2:17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his disciples remembered that it was written, The zeal of thine house hath eaten me up.</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987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52:10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LORD hath made bare his holy arm in the eyes of all the nations; and all the ends of the earth shall see the salvation of our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3922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3:5</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500" b="1" dirty="0">
                <a:effectLst>
                  <a:outerShdw blurRad="38100" dist="38100" dir="2700000" algn="tl">
                    <a:srgbClr val="000000">
                      <a:alpha val="43137"/>
                    </a:srgbClr>
                  </a:outerShdw>
                </a:effectLst>
              </a:rPr>
              <a:t>And when he had looked round about on them </a:t>
            </a:r>
            <a:r>
              <a:rPr lang="en-US" sz="4500" b="1" i="1" u="sng" dirty="0">
                <a:effectLst>
                  <a:outerShdw blurRad="38100" dist="38100" dir="2700000" algn="tl">
                    <a:srgbClr val="000000">
                      <a:alpha val="43137"/>
                    </a:srgbClr>
                  </a:outerShdw>
                </a:effectLst>
              </a:rPr>
              <a:t>with anger</a:t>
            </a:r>
            <a:r>
              <a:rPr lang="en-US" sz="4500" b="1" dirty="0">
                <a:effectLst>
                  <a:outerShdw blurRad="38100" dist="38100" dir="2700000" algn="tl">
                    <a:srgbClr val="000000">
                      <a:alpha val="43137"/>
                    </a:srgbClr>
                  </a:outerShdw>
                </a:effectLst>
              </a:rPr>
              <a:t>, being grieved for the hardness of their hearts, he </a:t>
            </a:r>
            <a:r>
              <a:rPr lang="en-US" sz="4500" b="1" dirty="0" err="1">
                <a:effectLst>
                  <a:outerShdw blurRad="38100" dist="38100" dir="2700000" algn="tl">
                    <a:srgbClr val="000000">
                      <a:alpha val="43137"/>
                    </a:srgbClr>
                  </a:outerShdw>
                </a:effectLst>
              </a:rPr>
              <a:t>saith</a:t>
            </a:r>
            <a:r>
              <a:rPr lang="en-US" sz="4500" b="1" dirty="0">
                <a:effectLst>
                  <a:outerShdw blurRad="38100" dist="38100" dir="2700000" algn="tl">
                    <a:srgbClr val="000000">
                      <a:alpha val="43137"/>
                    </a:srgbClr>
                  </a:outerShdw>
                </a:effectLst>
              </a:rPr>
              <a:t> unto the man, Stretch forth thine hand. And he stretched </a:t>
            </a:r>
            <a:r>
              <a:rPr lang="en-US" sz="4500" b="1" i="1" dirty="0">
                <a:effectLst>
                  <a:outerShdw blurRad="38100" dist="38100" dir="2700000" algn="tl">
                    <a:srgbClr val="000000">
                      <a:alpha val="43137"/>
                    </a:srgbClr>
                  </a:outerShdw>
                </a:effectLst>
              </a:rPr>
              <a:t>it</a:t>
            </a:r>
            <a:r>
              <a:rPr lang="en-US" sz="4500" b="1" dirty="0">
                <a:effectLst>
                  <a:outerShdw blurRad="38100" dist="38100" dir="2700000" algn="tl">
                    <a:srgbClr val="000000">
                      <a:alpha val="43137"/>
                    </a:srgbClr>
                  </a:outerShdw>
                </a:effectLst>
              </a:rPr>
              <a:t> out: and his hand was restored whole as the other.</a:t>
            </a:r>
            <a:endParaRPr lang="en-US" sz="4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4011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16:23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000" b="1" dirty="0">
                <a:effectLst>
                  <a:outerShdw blurRad="38100" dist="38100" dir="2700000" algn="tl">
                    <a:srgbClr val="000000">
                      <a:alpha val="43137"/>
                    </a:srgbClr>
                  </a:outerShdw>
                </a:effectLst>
              </a:rPr>
              <a:t>But he turned, and said unto Peter, Get thee behind me, Satan: thou art an offence unto me: for thou </a:t>
            </a:r>
            <a:r>
              <a:rPr lang="en-US" sz="5000" b="1" dirty="0" err="1">
                <a:effectLst>
                  <a:outerShdw blurRad="38100" dist="38100" dir="2700000" algn="tl">
                    <a:srgbClr val="000000">
                      <a:alpha val="43137"/>
                    </a:srgbClr>
                  </a:outerShdw>
                </a:effectLst>
              </a:rPr>
              <a:t>savourest</a:t>
            </a:r>
            <a:r>
              <a:rPr lang="en-US" sz="5000" b="1" dirty="0">
                <a:effectLst>
                  <a:outerShdw blurRad="38100" dist="38100" dir="2700000" algn="tl">
                    <a:srgbClr val="000000">
                      <a:alpha val="43137"/>
                    </a:srgbClr>
                  </a:outerShdw>
                </a:effectLst>
              </a:rPr>
              <a:t> not the things that be of God, but those that be of men.</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65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23:27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700" b="1" dirty="0">
                <a:effectLst>
                  <a:outerShdw blurRad="38100" dist="38100" dir="2700000" algn="tl">
                    <a:srgbClr val="000000">
                      <a:alpha val="43137"/>
                    </a:srgbClr>
                  </a:outerShdw>
                </a:effectLst>
              </a:rPr>
              <a:t>Woe unto you, scribes and Pharisees, hypocrites! for ye are like unto whited </a:t>
            </a:r>
            <a:r>
              <a:rPr lang="en-US" sz="4700" b="1" dirty="0" err="1">
                <a:effectLst>
                  <a:outerShdw blurRad="38100" dist="38100" dir="2700000" algn="tl">
                    <a:srgbClr val="000000">
                      <a:alpha val="43137"/>
                    </a:srgbClr>
                  </a:outerShdw>
                </a:effectLst>
              </a:rPr>
              <a:t>sepulchres</a:t>
            </a:r>
            <a:r>
              <a:rPr lang="en-US" sz="4700" b="1" dirty="0">
                <a:effectLst>
                  <a:outerShdw blurRad="38100" dist="38100" dir="2700000" algn="tl">
                    <a:srgbClr val="000000">
                      <a:alpha val="43137"/>
                    </a:srgbClr>
                  </a:outerShdw>
                </a:effectLst>
              </a:rPr>
              <a:t>, which indeed appear beautiful outward, but are within full of dead </a:t>
            </a:r>
            <a:r>
              <a:rPr lang="en-US" sz="4700" b="1" i="1" dirty="0">
                <a:effectLst>
                  <a:outerShdw blurRad="38100" dist="38100" dir="2700000" algn="tl">
                    <a:srgbClr val="000000">
                      <a:alpha val="43137"/>
                    </a:srgbClr>
                  </a:outerShdw>
                </a:effectLst>
              </a:rPr>
              <a:t>men's</a:t>
            </a:r>
            <a:r>
              <a:rPr lang="en-US" sz="4700" b="1" dirty="0">
                <a:effectLst>
                  <a:outerShdw blurRad="38100" dist="38100" dir="2700000" algn="tl">
                    <a:srgbClr val="000000">
                      <a:alpha val="43137"/>
                    </a:srgbClr>
                  </a:outerShdw>
                </a:effectLst>
              </a:rPr>
              <a:t> bones, and of all uncleanness.</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63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23:33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i="1" dirty="0"/>
              <a:t>Ye</a:t>
            </a:r>
            <a:r>
              <a:rPr lang="en-US" sz="5400" b="1" dirty="0"/>
              <a:t> serpents, </a:t>
            </a:r>
            <a:r>
              <a:rPr lang="en-US" sz="5400" b="1" i="1" dirty="0"/>
              <a:t>ye</a:t>
            </a:r>
            <a:r>
              <a:rPr lang="en-US" sz="5400" b="1" dirty="0"/>
              <a:t> generation of vipers, how can ye escape the damnation of hell?</a:t>
            </a:r>
            <a:endParaRPr lang="en-US" sz="5400" b="1" dirty="0"/>
          </a:p>
        </p:txBody>
      </p:sp>
    </p:spTree>
    <p:extLst>
      <p:ext uri="{BB962C8B-B14F-4D97-AF65-F5344CB8AC3E}">
        <p14:creationId xmlns:p14="http://schemas.microsoft.com/office/powerpoint/2010/main" val="178182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2:12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After this he went down to Capernaum, he, and his mother, and his brethren, and his disciples: and they continued there not many days.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844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23:38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Behold, your house is left unto you desolate.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3189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21:13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said unto them, It is written, My house shall be called the house of prayer; but ye have made it a den of thieves.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5183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69:9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 zeal of thine house hath eaten me up; and the reproaches of them that reproached thee are fallen upon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8686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Micah 6:8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200" b="1" dirty="0">
                <a:effectLst>
                  <a:outerShdw blurRad="38100" dist="38100" dir="2700000" algn="tl">
                    <a:srgbClr val="000000">
                      <a:alpha val="43137"/>
                    </a:srgbClr>
                  </a:outerShdw>
                </a:effectLst>
              </a:rPr>
              <a:t>He hath shewed thee, O man, what </a:t>
            </a:r>
            <a:r>
              <a:rPr lang="en-US" sz="5200" b="1" i="1" dirty="0">
                <a:effectLst>
                  <a:outerShdw blurRad="38100" dist="38100" dir="2700000" algn="tl">
                    <a:srgbClr val="000000">
                      <a:alpha val="43137"/>
                    </a:srgbClr>
                  </a:outerShdw>
                </a:effectLst>
              </a:rPr>
              <a:t>is</a:t>
            </a:r>
            <a:r>
              <a:rPr lang="en-US" sz="5200" b="1" dirty="0">
                <a:effectLst>
                  <a:outerShdw blurRad="38100" dist="38100" dir="2700000" algn="tl">
                    <a:srgbClr val="000000">
                      <a:alpha val="43137"/>
                    </a:srgbClr>
                  </a:outerShdw>
                </a:effectLst>
              </a:rPr>
              <a:t> good; and what doth the LORD require of thee, but to do justly, and to love mercy, and to walk humbly with thy God?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747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Deuteronomy 10:12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now, Israel, what doth the LORD thy God require of thee, but to fear the LORD thy God, to walk in all his ways, and to love him, and to serve the LORD thy God with all thy heart and with all thy soul,</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0132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Proverbs 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To do justice (righteousness) and judgment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more acceptable to the LORD than sacrifice.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0908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19:30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Ye shall keep my </a:t>
            </a:r>
            <a:r>
              <a:rPr lang="en-US" sz="5400" b="1" dirty="0" err="1">
                <a:effectLst>
                  <a:outerShdw blurRad="38100" dist="38100" dir="2700000" algn="tl">
                    <a:srgbClr val="000000">
                      <a:alpha val="43137"/>
                    </a:srgbClr>
                  </a:outerShdw>
                </a:effectLst>
              </a:rPr>
              <a:t>sabbaths</a:t>
            </a:r>
            <a:r>
              <a:rPr lang="en-US" sz="5400" b="1" dirty="0">
                <a:effectLst>
                  <a:outerShdw blurRad="38100" dist="38100" dir="2700000" algn="tl">
                    <a:srgbClr val="000000">
                      <a:alpha val="43137"/>
                    </a:srgbClr>
                  </a:outerShdw>
                </a:effectLst>
              </a:rPr>
              <a:t>, and </a:t>
            </a:r>
            <a:r>
              <a:rPr lang="en-US" sz="5400" b="1" i="1" u="sng" dirty="0">
                <a:effectLst>
                  <a:outerShdw blurRad="38100" dist="38100" dir="2700000" algn="tl">
                    <a:srgbClr val="000000">
                      <a:alpha val="43137"/>
                    </a:srgbClr>
                  </a:outerShdw>
                </a:effectLst>
              </a:rPr>
              <a:t>reverence my sanctuary</a:t>
            </a:r>
            <a:r>
              <a:rPr lang="en-US" sz="5400" b="1" dirty="0">
                <a:effectLst>
                  <a:outerShdw blurRad="38100" dist="38100" dir="2700000" algn="tl">
                    <a:srgbClr val="000000">
                      <a:alpha val="43137"/>
                    </a:srgbClr>
                  </a:outerShdw>
                </a:effectLst>
              </a:rPr>
              <a:t>: I </a:t>
            </a:r>
            <a:r>
              <a:rPr lang="en-US" sz="5400" b="1" i="1" dirty="0">
                <a:effectLst>
                  <a:outerShdw blurRad="38100" dist="38100" dir="2700000" algn="tl">
                    <a:srgbClr val="000000">
                      <a:alpha val="43137"/>
                    </a:srgbClr>
                  </a:outerShdw>
                </a:effectLst>
              </a:rPr>
              <a:t>am</a:t>
            </a:r>
            <a:r>
              <a:rPr lang="en-US" sz="5400" b="1" dirty="0">
                <a:effectLst>
                  <a:outerShdw blurRad="38100" dist="38100" dir="2700000" algn="tl">
                    <a:srgbClr val="000000">
                      <a:alpha val="43137"/>
                    </a:srgbClr>
                  </a:outerShdw>
                </a:effectLst>
              </a:rPr>
              <a:t> the LORD.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848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Habakkuk 2:20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the LORD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in his holy temple: let all the earth keep silence before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805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89:7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God is greatly to be feared in the assembly of the saints, and to be had in reverence of all </a:t>
            </a:r>
            <a:r>
              <a:rPr lang="en-US" sz="5400" b="1" i="1" dirty="0">
                <a:effectLst>
                  <a:outerShdw blurRad="38100" dist="38100" dir="2700000" algn="tl">
                    <a:srgbClr val="000000">
                      <a:alpha val="43137"/>
                    </a:srgbClr>
                  </a:outerShdw>
                </a:effectLst>
              </a:rPr>
              <a:t>them that are</a:t>
            </a:r>
            <a:r>
              <a:rPr lang="en-US" sz="5400" b="1" dirty="0">
                <a:effectLst>
                  <a:outerShdw blurRad="38100" dist="38100" dir="2700000" algn="tl">
                    <a:srgbClr val="000000">
                      <a:alpha val="43137"/>
                    </a:srgbClr>
                  </a:outerShdw>
                </a:effectLst>
              </a:rPr>
              <a:t> about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116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139:23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Search me, O God, and know my heart: try me, and know my thoughts: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312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3"/>
            <a:ext cx="9144000" cy="685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34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139:24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see if </a:t>
            </a:r>
            <a:r>
              <a:rPr lang="en-US" sz="5400" b="1" i="1" dirty="0">
                <a:effectLst>
                  <a:outerShdw blurRad="38100" dist="38100" dir="2700000" algn="tl">
                    <a:srgbClr val="000000">
                      <a:alpha val="43137"/>
                    </a:srgbClr>
                  </a:outerShdw>
                </a:effectLst>
              </a:rPr>
              <a:t>there be any</a:t>
            </a:r>
            <a:r>
              <a:rPr lang="en-US" sz="5400" b="1" dirty="0">
                <a:effectLst>
                  <a:outerShdw blurRad="38100" dist="38100" dir="2700000" algn="tl">
                    <a:srgbClr val="000000">
                      <a:alpha val="43137"/>
                    </a:srgbClr>
                  </a:outerShdw>
                </a:effectLst>
              </a:rPr>
              <a:t> wicked way in me, and lead me in the way everlasting.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2617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889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9:1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entered into a ship, and passed over, and came into his own city.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191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8:20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Jesus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unto him, The foxes have holes, and the birds of the air </a:t>
            </a:r>
            <a:r>
              <a:rPr lang="en-US" sz="5400" b="1" i="1" dirty="0">
                <a:effectLst>
                  <a:outerShdw blurRad="38100" dist="38100" dir="2700000" algn="tl">
                    <a:srgbClr val="000000">
                      <a:alpha val="43137"/>
                    </a:srgbClr>
                  </a:outerShdw>
                </a:effectLst>
              </a:rPr>
              <a:t>have</a:t>
            </a:r>
            <a:r>
              <a:rPr lang="en-US" sz="5400" b="1" dirty="0">
                <a:effectLst>
                  <a:outerShdw blurRad="38100" dist="38100" dir="2700000" algn="tl">
                    <a:srgbClr val="000000">
                      <a:alpha val="43137"/>
                    </a:srgbClr>
                  </a:outerShdw>
                </a:effectLst>
              </a:rPr>
              <a:t> nests; but the Son of man hath not where to lay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head.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18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10:15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thou, Capernaum, which art exalted to heaven, shalt be thrust down to hell.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0691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Proverbs 14:34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Righteousness </a:t>
            </a:r>
            <a:r>
              <a:rPr lang="en-US" sz="5400" b="1" dirty="0" err="1">
                <a:effectLst>
                  <a:outerShdw blurRad="38100" dist="38100" dir="2700000" algn="tl">
                    <a:srgbClr val="000000">
                      <a:alpha val="43137"/>
                    </a:srgbClr>
                  </a:outerShdw>
                </a:effectLst>
              </a:rPr>
              <a:t>exalteth</a:t>
            </a:r>
            <a:r>
              <a:rPr lang="en-US" sz="5400" b="1" dirty="0">
                <a:effectLst>
                  <a:outerShdw blurRad="38100" dist="38100" dir="2700000" algn="tl">
                    <a:srgbClr val="000000">
                      <a:alpha val="43137"/>
                    </a:srgbClr>
                  </a:outerShdw>
                </a:effectLst>
              </a:rPr>
              <a:t> a nation: but sin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 reproach to any people.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4925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Jews' </a:t>
            </a:r>
            <a:r>
              <a:rPr lang="en-US" sz="5400" b="1" dirty="0" err="1">
                <a:effectLst>
                  <a:outerShdw blurRad="38100" dist="38100" dir="2700000" algn="tl">
                    <a:srgbClr val="000000">
                      <a:alpha val="43137"/>
                    </a:srgbClr>
                  </a:outerShdw>
                </a:effectLst>
              </a:rPr>
              <a:t>passover</a:t>
            </a:r>
            <a:r>
              <a:rPr lang="en-US" sz="5400" b="1" dirty="0">
                <a:effectLst>
                  <a:outerShdw blurRad="38100" dist="38100" dir="2700000" algn="tl">
                    <a:srgbClr val="000000">
                      <a:alpha val="43137"/>
                    </a:srgbClr>
                  </a:outerShdw>
                </a:effectLst>
              </a:rPr>
              <a:t> was at hand, and Jesus went up to Jerusalem,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4631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2:14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found in the temple those that sold oxen and sheep and doves, and the changers of money sitting: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111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57</TotalTime>
  <Words>807</Words>
  <Application>Microsoft Office PowerPoint</Application>
  <PresentationFormat>On-screen Show (4:3)</PresentationFormat>
  <Paragraphs>60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Theme</vt:lpstr>
      <vt:lpstr>Jesus’ First Passover: Cleansing</vt:lpstr>
      <vt:lpstr>John 2:12</vt:lpstr>
      <vt:lpstr>PowerPoint Presentation</vt:lpstr>
      <vt:lpstr>Matthew 9:1</vt:lpstr>
      <vt:lpstr>Matthew 8:20</vt:lpstr>
      <vt:lpstr>Luke 10:15</vt:lpstr>
      <vt:lpstr>Proverbs 14:34</vt:lpstr>
      <vt:lpstr>John 2:13</vt:lpstr>
      <vt:lpstr>John 2:14</vt:lpstr>
      <vt:lpstr>Malachi 3:1a</vt:lpstr>
      <vt:lpstr>Malachi 3:1b</vt:lpstr>
      <vt:lpstr>John 2:15</vt:lpstr>
      <vt:lpstr>John 2:16</vt:lpstr>
      <vt:lpstr>John 2:17</vt:lpstr>
      <vt:lpstr>Isaiah 52:10</vt:lpstr>
      <vt:lpstr>Mark 3:5</vt:lpstr>
      <vt:lpstr>Matthew 16:23</vt:lpstr>
      <vt:lpstr>Matthew 23:27</vt:lpstr>
      <vt:lpstr>Matthew 23:33</vt:lpstr>
      <vt:lpstr>Matthew 23:38</vt:lpstr>
      <vt:lpstr>Matthew 21:13</vt:lpstr>
      <vt:lpstr>Psalm 69:9</vt:lpstr>
      <vt:lpstr>Micah 6:8</vt:lpstr>
      <vt:lpstr>Deuteronomy 10:12</vt:lpstr>
      <vt:lpstr>Proverbs 21:3</vt:lpstr>
      <vt:lpstr>Leviticus 19:30</vt:lpstr>
      <vt:lpstr>Habakkuk 2:20</vt:lpstr>
      <vt:lpstr>Psalm 89:7</vt:lpstr>
      <vt:lpstr>Psalm 139:23</vt:lpstr>
      <vt:lpstr>Psalm 139:24</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First Passover: Cleansing</dc:title>
  <dc:creator>Charlie</dc:creator>
  <cp:lastModifiedBy>Charlie</cp:lastModifiedBy>
  <cp:revision>5</cp:revision>
  <dcterms:created xsi:type="dcterms:W3CDTF">2015-04-25T19:33:33Z</dcterms:created>
  <dcterms:modified xsi:type="dcterms:W3CDTF">2015-04-25T20:31:15Z</dcterms:modified>
</cp:coreProperties>
</file>