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0" r:id="rId26"/>
    <p:sldId id="279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2/21/2015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828800"/>
            <a:ext cx="8839200" cy="2595025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Jesus: The Word Made Flesh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7315200" cy="1144632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1:6-14</a:t>
            </a:r>
            <a:endParaRPr lang="en-US" sz="5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February 21-22, 2015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868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1:8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28800"/>
            <a:ext cx="8991600" cy="5029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not that Light, but </a:t>
            </a:r>
            <a:r>
              <a:rPr lang="en-US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sent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bear witness of that Light.</a:t>
            </a:r>
          </a:p>
        </p:txBody>
      </p:sp>
    </p:spTree>
    <p:extLst>
      <p:ext uri="{BB962C8B-B14F-4D97-AF65-F5344CB8AC3E}">
        <p14:creationId xmlns:p14="http://schemas.microsoft.com/office/powerpoint/2010/main" val="115946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1:8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638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ye shall receive power, after that the Holy Ghost is come upon you: and ye shall be </a:t>
            </a:r>
            <a:r>
              <a:rPr lang="en-US" sz="49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witnesses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me both in Jerusalem, and in all Judaea, and in Samaria, and unto the uttermost part of the earth.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662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229600" cy="1154097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2:17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295400"/>
            <a:ext cx="9035143" cy="5562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not as many, which corrupt the word of God: but as of sincerity, but as of God, in the sight of God speak we in Christ.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309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11:11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219200"/>
            <a:ext cx="9056914" cy="5638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Verily I say unto you, Among them that are born of women there hath not risen a greater than John the Baptist: notwithstanding he that is least in the kingdom of heaven is greater than he.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250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5:35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486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a burning and a shining light: and ye were willing for a season to rejoice in his light.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24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353952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John’s Mission: Jesus, the Light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080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1:9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295400"/>
            <a:ext cx="9046029" cy="5562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the true Light, which </a:t>
            </a:r>
            <a:r>
              <a:rPr lang="en-US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lighteth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every man that cometh into the world.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476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1:10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638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in the world, and the world was made by him, and the world knew him not.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123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1:11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562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came unto his own, and his own received him not.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72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1:12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638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as many as received him, to them gave he power to become the sons of God,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them that believe on his name: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214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1:6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991600" cy="4876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was a man sent from God, whose name </a:t>
            </a:r>
            <a:r>
              <a:rPr lang="en-US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John.</a:t>
            </a:r>
          </a:p>
        </p:txBody>
      </p:sp>
    </p:spTree>
    <p:extLst>
      <p:ext uri="{BB962C8B-B14F-4D97-AF65-F5344CB8AC3E}">
        <p14:creationId xmlns:p14="http://schemas.microsoft.com/office/powerpoint/2010/main" val="198123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1:13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562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were born, not of blood, nor of the will of the flesh, nor of the will of man, but of God.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830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3:19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35143" cy="5638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is the condemnation, that light is come into the world, and men loved darkness rather than light, because their deeds were evil.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389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3:20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43" y="1295400"/>
            <a:ext cx="8991600" cy="5562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every one that doeth evil </a:t>
            </a:r>
            <a:r>
              <a:rPr lang="en-US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hateth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light, neither cometh to the light, lest his deeds should be reproved.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215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3:21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486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that doeth truth cometh to the light, that his deeds may be made manifest, that they are wrought in God.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07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1:10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638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in the world, and the world was made by him, </a:t>
            </a:r>
            <a:r>
              <a:rPr lang="en-US" sz="6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world knew him not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543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1:11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562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came unto his own, and </a:t>
            </a:r>
            <a:r>
              <a:rPr lang="en-US" sz="6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own received him not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945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53:1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486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hath believed our report? and to whom is the arm of the LORD revealed?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636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1:12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" y="1219200"/>
            <a:ext cx="8991600" cy="5562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as many as received him, to them gave he power to become the sons of God,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them that believe on his name: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320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686800" cy="353952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Birth and the New Life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124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4:4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91600" cy="5562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when the </a:t>
            </a:r>
            <a:r>
              <a:rPr lang="en-US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fulness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time was come, God sent forth his Son, made of a woman, made under the law,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32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1:7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43" y="1676400"/>
            <a:ext cx="8991600" cy="49530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same came for a witness, to bear witness of the Light, that all </a:t>
            </a:r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through him might believe.</a:t>
            </a:r>
          </a:p>
        </p:txBody>
      </p:sp>
    </p:spTree>
    <p:extLst>
      <p:ext uri="{BB962C8B-B14F-4D97-AF65-F5344CB8AC3E}">
        <p14:creationId xmlns:p14="http://schemas.microsoft.com/office/powerpoint/2010/main" val="96901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4:5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04257"/>
            <a:ext cx="8926286" cy="5486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redeem them that were under the law, that we might receive the adoption of sons.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306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4:6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371600"/>
            <a:ext cx="8937171" cy="5638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because ye are sons, God hath sent forth the Spirit of his Son into your hearts, crying, Abba, Father.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349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4:7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04257"/>
            <a:ext cx="8915400" cy="5486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thou art no more a servant, but a son; and if a son, then an heir of God through Christ.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108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8:14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371600"/>
            <a:ext cx="8860971" cy="5486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as many as are led by the Spirit of God, they are the sons of God.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73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8:15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" y="1447800"/>
            <a:ext cx="8991600" cy="54864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ye have not received the spirit of bondage again to fear; but ye have received the Spirit of adoption, whereby we cry, Abba, Father.</a:t>
            </a:r>
            <a:endParaRPr lang="en-US" sz="5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616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8:16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371600"/>
            <a:ext cx="8937171" cy="5486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itself </a:t>
            </a:r>
            <a:r>
              <a:rPr lang="en-US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beareth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witness with our spirit, that we are the children of God: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568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1:13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5486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were born, not of blood, nor of the will of the flesh, nor of the will of man, but of God.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92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1:14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" y="1066800"/>
            <a:ext cx="8991600" cy="56388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Word was made flesh, and dwelt among us, (and we beheld his glory, the glory as of the only begotten of the Father,) full of grace and truth.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907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534400" cy="353952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Incarnation</a:t>
            </a:r>
          </a:p>
        </p:txBody>
      </p:sp>
    </p:spTree>
    <p:extLst>
      <p:ext uri="{BB962C8B-B14F-4D97-AF65-F5344CB8AC3E}">
        <p14:creationId xmlns:p14="http://schemas.microsoft.com/office/powerpoint/2010/main" val="357219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5438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2:5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486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this mind be in you, which was also in Christ Jesus: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19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1:8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28800"/>
            <a:ext cx="8991600" cy="5029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not that Light, but </a:t>
            </a:r>
            <a:r>
              <a:rPr lang="en-US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sent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bear witness of that Light.</a:t>
            </a:r>
          </a:p>
        </p:txBody>
      </p:sp>
    </p:spTree>
    <p:extLst>
      <p:ext uri="{BB962C8B-B14F-4D97-AF65-F5344CB8AC3E}">
        <p14:creationId xmlns:p14="http://schemas.microsoft.com/office/powerpoint/2010/main" val="42610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4676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2:6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15400" cy="5257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Who, being in the form of God, thought it not robbery to be equal with God: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10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4676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2:7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514" y="1524000"/>
            <a:ext cx="8850086" cy="5334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made himself of no reputation, and took upon him the form of a servant, and was made in the likeness of men: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704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914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2:8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15400" cy="53340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being found in fashion as a man, he humbled himself, and became obedient unto death, even the death of the cross.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18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914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2:9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5334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God also hath highly exalted him, and given him a name which is above every name: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642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4:2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562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Hereby know ye the Spirit of God: Every spirit that </a:t>
            </a:r>
            <a:r>
              <a:rPr lang="en-US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confesseth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Jesus Christ is come in the flesh is of God: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70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4:3a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514" y="1447800"/>
            <a:ext cx="8926286" cy="5410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every spirit that </a:t>
            </a:r>
            <a:r>
              <a:rPr lang="en-US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confesseth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that Jesus Christ is come in the flesh is not of God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357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4:3b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4102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is that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antichrist, whereof ye have heard that it should come; and even now already is it in the world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025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1:17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562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law was given by Moses, </a:t>
            </a:r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grace and truth came by Jesus Christ.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00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208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94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20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353952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John’s  Commission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730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3:16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991600" cy="5029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so loved the world, that he gave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only begotten Son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that whosoever believeth in him should not perish, but have everlasting life.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058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20:31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5334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these are written, that ye might believe that Jesus is the Christ, the Son of God; and that believing ye might have life through his name.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056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315200" cy="115409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1:7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43" y="1676400"/>
            <a:ext cx="8991600" cy="49530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same came for a witness, to bear witness of the Light, that all </a:t>
            </a:r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through him might believe.</a:t>
            </a:r>
          </a:p>
        </p:txBody>
      </p:sp>
    </p:spTree>
    <p:extLst>
      <p:ext uri="{BB962C8B-B14F-4D97-AF65-F5344CB8AC3E}">
        <p14:creationId xmlns:p14="http://schemas.microsoft.com/office/powerpoint/2010/main" val="126340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541</TotalTime>
  <Words>1078</Words>
  <Application>Microsoft Office PowerPoint</Application>
  <PresentationFormat>On-screen Show (4:3)</PresentationFormat>
  <Paragraphs>89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Perspective</vt:lpstr>
      <vt:lpstr>Jesus: The Word Made Flesh</vt:lpstr>
      <vt:lpstr>John 1:6</vt:lpstr>
      <vt:lpstr>John 1:7</vt:lpstr>
      <vt:lpstr>John 1:8</vt:lpstr>
      <vt:lpstr>PowerPoint Presentation</vt:lpstr>
      <vt:lpstr>PowerPoint Presentation</vt:lpstr>
      <vt:lpstr>John 3:16</vt:lpstr>
      <vt:lpstr>John 20:31</vt:lpstr>
      <vt:lpstr>John 1:7</vt:lpstr>
      <vt:lpstr>John 1:8</vt:lpstr>
      <vt:lpstr>Acts 1:8</vt:lpstr>
      <vt:lpstr>2 Corinthians 2:17</vt:lpstr>
      <vt:lpstr>Matthew 11:11</vt:lpstr>
      <vt:lpstr>John 5:35</vt:lpstr>
      <vt:lpstr>PowerPoint Presentation</vt:lpstr>
      <vt:lpstr>John 1:9</vt:lpstr>
      <vt:lpstr>John 1:10</vt:lpstr>
      <vt:lpstr>John 1:11</vt:lpstr>
      <vt:lpstr>John 1:12</vt:lpstr>
      <vt:lpstr>John 1:13</vt:lpstr>
      <vt:lpstr>John 3:19</vt:lpstr>
      <vt:lpstr>John 3:20</vt:lpstr>
      <vt:lpstr>John 3:21</vt:lpstr>
      <vt:lpstr>John 1:10</vt:lpstr>
      <vt:lpstr>John 1:11</vt:lpstr>
      <vt:lpstr>Isaiah 53:1</vt:lpstr>
      <vt:lpstr>John 1:12</vt:lpstr>
      <vt:lpstr>PowerPoint Presentation</vt:lpstr>
      <vt:lpstr>Galatians 4:4</vt:lpstr>
      <vt:lpstr>Galatians 4:5</vt:lpstr>
      <vt:lpstr>Galatians 4:6</vt:lpstr>
      <vt:lpstr>Galatians 4:7</vt:lpstr>
      <vt:lpstr>Romans 8:14</vt:lpstr>
      <vt:lpstr>Romans 8:15</vt:lpstr>
      <vt:lpstr>Romans 8:16</vt:lpstr>
      <vt:lpstr>John 1:13</vt:lpstr>
      <vt:lpstr>John 1:14</vt:lpstr>
      <vt:lpstr>PowerPoint Presentation</vt:lpstr>
      <vt:lpstr>Philippians 2:5</vt:lpstr>
      <vt:lpstr>Philippians 2:6</vt:lpstr>
      <vt:lpstr>Philippians 2:7</vt:lpstr>
      <vt:lpstr>Philippians 2:8</vt:lpstr>
      <vt:lpstr>Philippians 2:9</vt:lpstr>
      <vt:lpstr>1 John 4:2</vt:lpstr>
      <vt:lpstr>1 John 4:3a</vt:lpstr>
      <vt:lpstr>1 John 4:3b</vt:lpstr>
      <vt:lpstr>John 1:17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Jesus: The Word Made Flesh</dc:title>
  <dc:creator>Charlie</dc:creator>
  <cp:lastModifiedBy>Charlie</cp:lastModifiedBy>
  <cp:revision>19</cp:revision>
  <dcterms:created xsi:type="dcterms:W3CDTF">2015-02-20T18:35:14Z</dcterms:created>
  <dcterms:modified xsi:type="dcterms:W3CDTF">2015-02-21T23:24:06Z</dcterms:modified>
</cp:coreProperties>
</file>