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3" r:id="rId18"/>
    <p:sldId id="272" r:id="rId19"/>
    <p:sldId id="274" r:id="rId20"/>
    <p:sldId id="275" r:id="rId21"/>
    <p:sldId id="277" r:id="rId22"/>
    <p:sldId id="276" r:id="rId23"/>
    <p:sldId id="278" r:id="rId24"/>
    <p:sldId id="279" r:id="rId25"/>
    <p:sldId id="280" r:id="rId26"/>
    <p:sldId id="281" r:id="rId27"/>
    <p:sldId id="283" r:id="rId28"/>
    <p:sldId id="282"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2/14/2015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2/14/2015</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2/14/2015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2/14/2015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2/14/2015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2/14/2015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2/14/2015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2/14/2015</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2/14/2015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2/14/2015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2/14/2015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eaLnBrk="1" latinLnBrk="0" hangingPunct="1"/>
            <a:fld id="{E637BB6B-EE1B-48FB-8575-0D55C373DE88}" type="datetimeFigureOut">
              <a:rPr lang="en-US" smtClean="0"/>
              <a:pPr eaLnBrk="1" latinLnBrk="0" hangingPunct="1"/>
              <a:t>2/14/2015</a:t>
            </a:fld>
            <a:endParaRPr lang="en-US" sz="1000">
              <a:solidFill>
                <a:schemeClr val="tx2">
                  <a:shade val="50000"/>
                </a:schemeClr>
              </a:solidFill>
            </a:endParaRP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ctr" eaLnBrk="1" latinLnBrk="0" hangingPunct="1"/>
            <a:endParaRPr kumimoji="0" lang="en-US" sz="1000" dirty="0">
              <a:solidFill>
                <a:schemeClr val="tx2">
                  <a:shade val="50000"/>
                </a:schemeClr>
              </a:solidFill>
            </a:endParaRP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71600"/>
            <a:ext cx="8686800" cy="1927225"/>
          </a:xfrm>
        </p:spPr>
        <p:txBody>
          <a:bodyPr/>
          <a:lstStyle/>
          <a:p>
            <a:pPr algn="ctr"/>
            <a:r>
              <a:rPr lang="en-US" sz="6000" b="1" dirty="0" smtClean="0">
                <a:effectLst>
                  <a:outerShdw blurRad="38100" dist="38100" dir="2700000" algn="tl">
                    <a:srgbClr val="000000">
                      <a:alpha val="43137"/>
                    </a:srgbClr>
                  </a:outerShdw>
                </a:effectLst>
              </a:rPr>
              <a:t>the Word, the Light, the son</a:t>
            </a:r>
            <a:endParaRPr lang="en-US" sz="60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685800" y="3657600"/>
            <a:ext cx="7848600" cy="2819400"/>
          </a:xfrm>
        </p:spPr>
        <p:txBody>
          <a:bodyPr>
            <a:noAutofit/>
          </a:bodyPr>
          <a:lstStyle/>
          <a:p>
            <a:r>
              <a:rPr lang="en-US" sz="4800" b="1" dirty="0" smtClean="0">
                <a:effectLst>
                  <a:outerShdw blurRad="38100" dist="38100" dir="2700000" algn="tl">
                    <a:srgbClr val="000000">
                      <a:alpha val="43137"/>
                    </a:srgbClr>
                  </a:outerShdw>
                </a:effectLst>
              </a:rPr>
              <a:t>John </a:t>
            </a:r>
            <a:r>
              <a:rPr lang="en-US" sz="4800" b="1" dirty="0" smtClean="0">
                <a:effectLst>
                  <a:outerShdw blurRad="38100" dist="38100" dir="2700000" algn="tl">
                    <a:srgbClr val="000000">
                      <a:alpha val="43137"/>
                    </a:srgbClr>
                  </a:outerShdw>
                </a:effectLst>
              </a:rPr>
              <a:t>1:1-5</a:t>
            </a:r>
            <a:endParaRPr lang="en-US" sz="4800" b="1" dirty="0" smtClean="0">
              <a:effectLst>
                <a:outerShdw blurRad="38100" dist="38100" dir="2700000" algn="tl">
                  <a:srgbClr val="000000">
                    <a:alpha val="43137"/>
                  </a:srgbClr>
                </a:outerShdw>
              </a:effectLst>
            </a:endParaRPr>
          </a:p>
          <a:p>
            <a:r>
              <a:rPr lang="en-US" sz="4800" b="1" dirty="0" smtClean="0">
                <a:effectLst>
                  <a:outerShdw blurRad="38100" dist="38100" dir="2700000" algn="tl">
                    <a:srgbClr val="000000">
                      <a:alpha val="43137"/>
                    </a:srgbClr>
                  </a:outerShdw>
                </a:effectLst>
              </a:rPr>
              <a:t>February, 14-15, 2015</a:t>
            </a:r>
          </a:p>
          <a:p>
            <a:r>
              <a:rPr lang="en-US" sz="4800" b="1" dirty="0" smtClean="0">
                <a:effectLst>
                  <a:outerShdw blurRad="38100" dist="38100" dir="2700000" algn="tl">
                    <a:srgbClr val="000000">
                      <a:alpha val="43137"/>
                    </a:srgbClr>
                  </a:outerShdw>
                </a:effectLst>
              </a:rPr>
              <a:t>Calvary Chapel of El Paso</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57682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Psalm 107:19</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6600" b="1" dirty="0">
                <a:effectLst>
                  <a:outerShdw blurRad="38100" dist="38100" dir="2700000" algn="tl">
                    <a:srgbClr val="000000">
                      <a:alpha val="43137"/>
                    </a:srgbClr>
                  </a:outerShdw>
                </a:effectLst>
              </a:rPr>
              <a:t>Then they cry unto the LORD in their trouble, </a:t>
            </a:r>
            <a:r>
              <a:rPr lang="en-US" sz="6600" b="1" i="1" dirty="0">
                <a:effectLst>
                  <a:outerShdw blurRad="38100" dist="38100" dir="2700000" algn="tl">
                    <a:srgbClr val="000000">
                      <a:alpha val="43137"/>
                    </a:srgbClr>
                  </a:outerShdw>
                </a:effectLst>
              </a:rPr>
              <a:t>and</a:t>
            </a:r>
            <a:r>
              <a:rPr lang="en-US" sz="6600" b="1" dirty="0">
                <a:effectLst>
                  <a:outerShdw blurRad="38100" dist="38100" dir="2700000" algn="tl">
                    <a:srgbClr val="000000">
                      <a:alpha val="43137"/>
                    </a:srgbClr>
                  </a:outerShdw>
                </a:effectLst>
              </a:rPr>
              <a:t> he </a:t>
            </a:r>
            <a:r>
              <a:rPr lang="en-US" sz="6600" b="1" dirty="0" err="1">
                <a:effectLst>
                  <a:outerShdw blurRad="38100" dist="38100" dir="2700000" algn="tl">
                    <a:srgbClr val="000000">
                      <a:alpha val="43137"/>
                    </a:srgbClr>
                  </a:outerShdw>
                </a:effectLst>
              </a:rPr>
              <a:t>saveth</a:t>
            </a:r>
            <a:r>
              <a:rPr lang="en-US" sz="6600" b="1" dirty="0">
                <a:effectLst>
                  <a:outerShdw blurRad="38100" dist="38100" dir="2700000" algn="tl">
                    <a:srgbClr val="000000">
                      <a:alpha val="43137"/>
                    </a:srgbClr>
                  </a:outerShdw>
                </a:effectLst>
              </a:rPr>
              <a:t> them out of their distresses.</a:t>
            </a:r>
          </a:p>
        </p:txBody>
      </p:sp>
    </p:spTree>
    <p:extLst>
      <p:ext uri="{BB962C8B-B14F-4D97-AF65-F5344CB8AC3E}">
        <p14:creationId xmlns:p14="http://schemas.microsoft.com/office/powerpoint/2010/main" val="3824604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Psalm 107:20</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rmAutofit/>
          </a:bodyPr>
          <a:lstStyle/>
          <a:p>
            <a:pPr marL="0" indent="0">
              <a:buNone/>
            </a:pPr>
            <a:r>
              <a:rPr lang="en-US" sz="6600" b="1" i="1" u="sng" dirty="0">
                <a:effectLst>
                  <a:outerShdw blurRad="38100" dist="38100" dir="2700000" algn="tl">
                    <a:srgbClr val="000000">
                      <a:alpha val="43137"/>
                    </a:srgbClr>
                  </a:outerShdw>
                </a:effectLst>
              </a:rPr>
              <a:t>He sent his word</a:t>
            </a:r>
            <a:r>
              <a:rPr lang="en-US" sz="6600" b="1" dirty="0">
                <a:effectLst>
                  <a:outerShdw blurRad="38100" dist="38100" dir="2700000" algn="tl">
                    <a:srgbClr val="000000">
                      <a:alpha val="43137"/>
                    </a:srgbClr>
                  </a:outerShdw>
                </a:effectLst>
              </a:rPr>
              <a:t>, and healed them, and delivered </a:t>
            </a:r>
            <a:r>
              <a:rPr lang="en-US" sz="6600" b="1" i="1" dirty="0">
                <a:effectLst>
                  <a:outerShdw blurRad="38100" dist="38100" dir="2700000" algn="tl">
                    <a:srgbClr val="000000">
                      <a:alpha val="43137"/>
                    </a:srgbClr>
                  </a:outerShdw>
                </a:effectLst>
              </a:rPr>
              <a:t>them</a:t>
            </a:r>
            <a:r>
              <a:rPr lang="en-US" sz="6600" b="1" dirty="0">
                <a:effectLst>
                  <a:outerShdw blurRad="38100" dist="38100" dir="2700000" algn="tl">
                    <a:srgbClr val="000000">
                      <a:alpha val="43137"/>
                    </a:srgbClr>
                  </a:outerShdw>
                </a:effectLst>
              </a:rPr>
              <a:t> from their destructions.</a:t>
            </a:r>
          </a:p>
        </p:txBody>
      </p:sp>
    </p:spTree>
    <p:extLst>
      <p:ext uri="{BB962C8B-B14F-4D97-AF65-F5344CB8AC3E}">
        <p14:creationId xmlns:p14="http://schemas.microsoft.com/office/powerpoint/2010/main" val="30090862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1:2</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rmAutofit/>
          </a:bodyPr>
          <a:lstStyle/>
          <a:p>
            <a:pPr marL="0" indent="0">
              <a:buNone/>
            </a:pPr>
            <a:r>
              <a:rPr lang="en-US" sz="6600" b="1" dirty="0">
                <a:effectLst>
                  <a:outerShdw blurRad="38100" dist="38100" dir="2700000" algn="tl">
                    <a:srgbClr val="000000">
                      <a:alpha val="43137"/>
                    </a:srgbClr>
                  </a:outerShdw>
                </a:effectLst>
              </a:rPr>
              <a:t>The same was in the beginning with God.</a:t>
            </a:r>
          </a:p>
        </p:txBody>
      </p:sp>
    </p:spTree>
    <p:extLst>
      <p:ext uri="{BB962C8B-B14F-4D97-AF65-F5344CB8AC3E}">
        <p14:creationId xmlns:p14="http://schemas.microsoft.com/office/powerpoint/2010/main" val="1609715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1 John 1:1</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447800"/>
            <a:ext cx="8839200" cy="5257800"/>
          </a:xfrm>
        </p:spPr>
        <p:txBody>
          <a:bodyPr>
            <a:noAutofit/>
          </a:bodyPr>
          <a:lstStyle/>
          <a:p>
            <a:pPr marL="0" indent="0">
              <a:buNone/>
            </a:pPr>
            <a:r>
              <a:rPr lang="en-US" sz="5000" b="1" dirty="0">
                <a:effectLst>
                  <a:outerShdw blurRad="38100" dist="38100" dir="2700000" algn="tl">
                    <a:srgbClr val="000000">
                      <a:alpha val="43137"/>
                    </a:srgbClr>
                  </a:outerShdw>
                </a:effectLst>
              </a:rPr>
              <a:t>That which was from the beginning, which we have heard, which we have seen with our eyes, which we have looked upon, and our hands have handled, of the Word of life;</a:t>
            </a:r>
          </a:p>
        </p:txBody>
      </p:sp>
    </p:spTree>
    <p:extLst>
      <p:ext uri="{BB962C8B-B14F-4D97-AF65-F5344CB8AC3E}">
        <p14:creationId xmlns:p14="http://schemas.microsoft.com/office/powerpoint/2010/main" val="20905084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1 John 1:2</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447800"/>
            <a:ext cx="8763000" cy="5257800"/>
          </a:xfrm>
        </p:spPr>
        <p:txBody>
          <a:bodyPr>
            <a:noAutofit/>
          </a:bodyPr>
          <a:lstStyle/>
          <a:p>
            <a:pPr marL="0" indent="0">
              <a:buNone/>
            </a:pPr>
            <a:r>
              <a:rPr lang="en-US" sz="5000" b="1" dirty="0">
                <a:effectLst>
                  <a:outerShdw blurRad="38100" dist="38100" dir="2700000" algn="tl">
                    <a:srgbClr val="000000">
                      <a:alpha val="43137"/>
                    </a:srgbClr>
                  </a:outerShdw>
                </a:effectLst>
              </a:rPr>
              <a:t>(For the life was manifested, and we have seen </a:t>
            </a:r>
            <a:r>
              <a:rPr lang="en-US" sz="5000" b="1" i="1" dirty="0">
                <a:effectLst>
                  <a:outerShdw blurRad="38100" dist="38100" dir="2700000" algn="tl">
                    <a:srgbClr val="000000">
                      <a:alpha val="43137"/>
                    </a:srgbClr>
                  </a:outerShdw>
                </a:effectLst>
              </a:rPr>
              <a:t>it</a:t>
            </a:r>
            <a:r>
              <a:rPr lang="en-US" sz="5000" b="1" dirty="0">
                <a:effectLst>
                  <a:outerShdw blurRad="38100" dist="38100" dir="2700000" algn="tl">
                    <a:srgbClr val="000000">
                      <a:alpha val="43137"/>
                    </a:srgbClr>
                  </a:outerShdw>
                </a:effectLst>
              </a:rPr>
              <a:t>, and bear witness, and shew unto you that eternal life, which was with the Father, and was manifested unto us;)</a:t>
            </a:r>
          </a:p>
        </p:txBody>
      </p:sp>
    </p:spTree>
    <p:extLst>
      <p:ext uri="{BB962C8B-B14F-4D97-AF65-F5344CB8AC3E}">
        <p14:creationId xmlns:p14="http://schemas.microsoft.com/office/powerpoint/2010/main" val="2964650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Colossians 1:15</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rmAutofit/>
          </a:bodyPr>
          <a:lstStyle/>
          <a:p>
            <a:pPr marL="0" indent="0">
              <a:buNone/>
            </a:pPr>
            <a:r>
              <a:rPr lang="en-US" sz="6600" b="1" i="1" dirty="0">
                <a:solidFill>
                  <a:srgbClr val="FF0000"/>
                </a:solidFill>
                <a:effectLst>
                  <a:outerShdw blurRad="38100" dist="38100" dir="2700000" algn="tl">
                    <a:srgbClr val="000000">
                      <a:alpha val="43137"/>
                    </a:srgbClr>
                  </a:outerShdw>
                </a:effectLst>
              </a:rPr>
              <a:t>Who is the image of the invisible God</a:t>
            </a:r>
            <a:r>
              <a:rPr lang="en-US" sz="6600" b="1" dirty="0">
                <a:effectLst>
                  <a:outerShdw blurRad="38100" dist="38100" dir="2700000" algn="tl">
                    <a:srgbClr val="000000">
                      <a:alpha val="43137"/>
                    </a:srgbClr>
                  </a:outerShdw>
                </a:effectLst>
              </a:rPr>
              <a:t>, the firstborn of every creature:</a:t>
            </a:r>
            <a:endParaRPr lang="en-US" sz="6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839537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Colossians 2:9</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rmAutofit/>
          </a:bodyPr>
          <a:lstStyle/>
          <a:p>
            <a:pPr marL="0" indent="0">
              <a:buNone/>
            </a:pPr>
            <a:r>
              <a:rPr lang="en-US" sz="6600" b="1" dirty="0">
                <a:effectLst>
                  <a:outerShdw blurRad="38100" dist="38100" dir="2700000" algn="tl">
                    <a:srgbClr val="000000">
                      <a:alpha val="43137"/>
                    </a:srgbClr>
                  </a:outerShdw>
                </a:effectLst>
              </a:rPr>
              <a:t>For in him </a:t>
            </a:r>
            <a:r>
              <a:rPr lang="en-US" sz="6600" b="1" dirty="0" err="1">
                <a:effectLst>
                  <a:outerShdw blurRad="38100" dist="38100" dir="2700000" algn="tl">
                    <a:srgbClr val="000000">
                      <a:alpha val="43137"/>
                    </a:srgbClr>
                  </a:outerShdw>
                </a:effectLst>
              </a:rPr>
              <a:t>dwelleth</a:t>
            </a:r>
            <a:r>
              <a:rPr lang="en-US" sz="6600" b="1" dirty="0">
                <a:effectLst>
                  <a:outerShdw blurRad="38100" dist="38100" dir="2700000" algn="tl">
                    <a:srgbClr val="000000">
                      <a:alpha val="43137"/>
                    </a:srgbClr>
                  </a:outerShdw>
                </a:effectLst>
              </a:rPr>
              <a:t> all the </a:t>
            </a:r>
            <a:r>
              <a:rPr lang="en-US" sz="6600" b="1" dirty="0" err="1">
                <a:effectLst>
                  <a:outerShdw blurRad="38100" dist="38100" dir="2700000" algn="tl">
                    <a:srgbClr val="000000">
                      <a:alpha val="43137"/>
                    </a:srgbClr>
                  </a:outerShdw>
                </a:effectLst>
              </a:rPr>
              <a:t>fulness</a:t>
            </a:r>
            <a:r>
              <a:rPr lang="en-US" sz="6600" b="1" dirty="0">
                <a:effectLst>
                  <a:outerShdw blurRad="38100" dist="38100" dir="2700000" algn="tl">
                    <a:srgbClr val="000000">
                      <a:alpha val="43137"/>
                    </a:srgbClr>
                  </a:outerShdw>
                </a:effectLst>
              </a:rPr>
              <a:t> of the Godhead bodily.</a:t>
            </a:r>
            <a:endParaRPr lang="en-US" sz="6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435544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1:3</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6600" b="1" dirty="0">
                <a:effectLst>
                  <a:outerShdw blurRad="38100" dist="38100" dir="2700000" algn="tl">
                    <a:srgbClr val="000000">
                      <a:alpha val="43137"/>
                    </a:srgbClr>
                  </a:outerShdw>
                </a:effectLst>
              </a:rPr>
              <a:t>All things were made by him; and without him was not any thing made that was made.</a:t>
            </a:r>
          </a:p>
        </p:txBody>
      </p:sp>
    </p:spTree>
    <p:extLst>
      <p:ext uri="{BB962C8B-B14F-4D97-AF65-F5344CB8AC3E}">
        <p14:creationId xmlns:p14="http://schemas.microsoft.com/office/powerpoint/2010/main" val="33030336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Proverbs 3:19</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6100" b="1" dirty="0">
                <a:effectLst>
                  <a:outerShdw blurRad="38100" dist="38100" dir="2700000" algn="tl">
                    <a:srgbClr val="000000">
                      <a:alpha val="43137"/>
                    </a:srgbClr>
                  </a:outerShdw>
                </a:effectLst>
              </a:rPr>
              <a:t>The LORD by wisdom hath founded the earth; by understanding hath he established the heavens.</a:t>
            </a:r>
            <a:endParaRPr lang="en-US" sz="6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358382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Psalm 104:24</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5900" b="1" dirty="0">
                <a:effectLst>
                  <a:outerShdw blurRad="38100" dist="38100" dir="2700000" algn="tl">
                    <a:srgbClr val="000000">
                      <a:alpha val="43137"/>
                    </a:srgbClr>
                  </a:outerShdw>
                </a:effectLst>
              </a:rPr>
              <a:t>O LORD, how manifold are thy works! in wisdom hast thou made them all: the earth is full of thy riches.</a:t>
            </a:r>
            <a:endParaRPr lang="en-US" sz="5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23916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1:1</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marL="0" indent="0">
              <a:buNone/>
            </a:pPr>
            <a:r>
              <a:rPr lang="en-US" sz="6600" b="1" dirty="0">
                <a:effectLst>
                  <a:outerShdw blurRad="38100" dist="38100" dir="2700000" algn="tl">
                    <a:srgbClr val="000000">
                      <a:alpha val="43137"/>
                    </a:srgbClr>
                  </a:outerShdw>
                </a:effectLst>
              </a:rPr>
              <a:t>In the beginning was the Word, and the Word was with God, and the Word was God.</a:t>
            </a:r>
          </a:p>
        </p:txBody>
      </p:sp>
    </p:spTree>
    <p:extLst>
      <p:ext uri="{BB962C8B-B14F-4D97-AF65-F5344CB8AC3E}">
        <p14:creationId xmlns:p14="http://schemas.microsoft.com/office/powerpoint/2010/main" val="15805381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1 Corinthians 8:6</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524000"/>
            <a:ext cx="8839200" cy="5257800"/>
          </a:xfrm>
        </p:spPr>
        <p:txBody>
          <a:bodyPr>
            <a:normAutofit/>
          </a:bodyPr>
          <a:lstStyle/>
          <a:p>
            <a:pPr marL="0" indent="0">
              <a:buNone/>
            </a:pPr>
            <a:r>
              <a:rPr lang="en-US" sz="5600" b="1" dirty="0">
                <a:effectLst>
                  <a:outerShdw blurRad="38100" dist="38100" dir="2700000" algn="tl">
                    <a:srgbClr val="000000">
                      <a:alpha val="43137"/>
                    </a:srgbClr>
                  </a:outerShdw>
                </a:effectLst>
              </a:rPr>
              <a:t>But to us </a:t>
            </a:r>
            <a:r>
              <a:rPr lang="en-US" sz="5600" b="1" i="1" dirty="0">
                <a:effectLst>
                  <a:outerShdw blurRad="38100" dist="38100" dir="2700000" algn="tl">
                    <a:srgbClr val="000000">
                      <a:alpha val="43137"/>
                    </a:srgbClr>
                  </a:outerShdw>
                </a:effectLst>
              </a:rPr>
              <a:t>there is but</a:t>
            </a:r>
            <a:r>
              <a:rPr lang="en-US" sz="5600" b="1" dirty="0">
                <a:effectLst>
                  <a:outerShdw blurRad="38100" dist="38100" dir="2700000" algn="tl">
                    <a:srgbClr val="000000">
                      <a:alpha val="43137"/>
                    </a:srgbClr>
                  </a:outerShdw>
                </a:effectLst>
              </a:rPr>
              <a:t> one God, the Father, of whom </a:t>
            </a:r>
            <a:r>
              <a:rPr lang="en-US" sz="5600" b="1" i="1" dirty="0">
                <a:effectLst>
                  <a:outerShdw blurRad="38100" dist="38100" dir="2700000" algn="tl">
                    <a:srgbClr val="000000">
                      <a:alpha val="43137"/>
                    </a:srgbClr>
                  </a:outerShdw>
                </a:effectLst>
              </a:rPr>
              <a:t>are</a:t>
            </a:r>
            <a:r>
              <a:rPr lang="en-US" sz="5600" b="1" dirty="0">
                <a:effectLst>
                  <a:outerShdw blurRad="38100" dist="38100" dir="2700000" algn="tl">
                    <a:srgbClr val="000000">
                      <a:alpha val="43137"/>
                    </a:srgbClr>
                  </a:outerShdw>
                </a:effectLst>
              </a:rPr>
              <a:t> all things, and we in him; and one Lord Jesus Christ, by whom </a:t>
            </a:r>
            <a:r>
              <a:rPr lang="en-US" sz="5600" b="1" i="1" dirty="0">
                <a:effectLst>
                  <a:outerShdw blurRad="38100" dist="38100" dir="2700000" algn="tl">
                    <a:srgbClr val="000000">
                      <a:alpha val="43137"/>
                    </a:srgbClr>
                  </a:outerShdw>
                </a:effectLst>
              </a:rPr>
              <a:t>are</a:t>
            </a:r>
            <a:r>
              <a:rPr lang="en-US" sz="5600" b="1" dirty="0">
                <a:effectLst>
                  <a:outerShdw blurRad="38100" dist="38100" dir="2700000" algn="tl">
                    <a:srgbClr val="000000">
                      <a:alpha val="43137"/>
                    </a:srgbClr>
                  </a:outerShdw>
                </a:effectLst>
              </a:rPr>
              <a:t> all things, and we by him.</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004114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1:4</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rmAutofit/>
          </a:bodyPr>
          <a:lstStyle/>
          <a:p>
            <a:pPr marL="0" indent="0">
              <a:buNone/>
            </a:pPr>
            <a:r>
              <a:rPr lang="en-US" sz="6600" b="1" dirty="0">
                <a:effectLst>
                  <a:outerShdw blurRad="38100" dist="38100" dir="2700000" algn="tl">
                    <a:srgbClr val="000000">
                      <a:alpha val="43137"/>
                    </a:srgbClr>
                  </a:outerShdw>
                </a:effectLst>
              </a:rPr>
              <a:t>In him was life; and the life was the light of men.</a:t>
            </a:r>
          </a:p>
        </p:txBody>
      </p:sp>
    </p:spTree>
    <p:extLst>
      <p:ext uri="{BB962C8B-B14F-4D97-AF65-F5344CB8AC3E}">
        <p14:creationId xmlns:p14="http://schemas.microsoft.com/office/powerpoint/2010/main" val="37219811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10:10</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5400" b="1" dirty="0">
                <a:effectLst>
                  <a:outerShdw blurRad="38100" dist="38100" dir="2700000" algn="tl">
                    <a:srgbClr val="000000">
                      <a:alpha val="43137"/>
                    </a:srgbClr>
                  </a:outerShdw>
                </a:effectLst>
              </a:rPr>
              <a:t>The thief cometh not, but for to steal, and to kill, and to destroy: I am come that they might have life, and that they might have </a:t>
            </a:r>
            <a:r>
              <a:rPr lang="en-US" sz="5400" b="1" i="1" dirty="0">
                <a:effectLst>
                  <a:outerShdw blurRad="38100" dist="38100" dir="2700000" algn="tl">
                    <a:srgbClr val="000000">
                      <a:alpha val="43137"/>
                    </a:srgbClr>
                  </a:outerShdw>
                </a:effectLst>
              </a:rPr>
              <a:t>it</a:t>
            </a:r>
            <a:r>
              <a:rPr lang="en-US" sz="5400" b="1" dirty="0">
                <a:effectLst>
                  <a:outerShdw blurRad="38100" dist="38100" dir="2700000" algn="tl">
                    <a:srgbClr val="000000">
                      <a:alpha val="43137"/>
                    </a:srgbClr>
                  </a:outerShdw>
                </a:effectLst>
              </a:rPr>
              <a:t> more abundantly.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036375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5:24</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447800"/>
            <a:ext cx="8839200" cy="5334000"/>
          </a:xfrm>
        </p:spPr>
        <p:txBody>
          <a:bodyPr>
            <a:noAutofit/>
          </a:bodyPr>
          <a:lstStyle/>
          <a:p>
            <a:pPr marL="0" indent="0">
              <a:buNone/>
            </a:pPr>
            <a:r>
              <a:rPr lang="en-US" sz="4900" b="1" dirty="0">
                <a:effectLst>
                  <a:outerShdw blurRad="38100" dist="38100" dir="2700000" algn="tl">
                    <a:srgbClr val="000000">
                      <a:alpha val="43137"/>
                    </a:srgbClr>
                  </a:outerShdw>
                </a:effectLst>
              </a:rPr>
              <a:t>Verily, verily, I say unto you, He that </a:t>
            </a:r>
            <a:r>
              <a:rPr lang="en-US" sz="4900" b="1" dirty="0" err="1">
                <a:effectLst>
                  <a:outerShdw blurRad="38100" dist="38100" dir="2700000" algn="tl">
                    <a:srgbClr val="000000">
                      <a:alpha val="43137"/>
                    </a:srgbClr>
                  </a:outerShdw>
                </a:effectLst>
              </a:rPr>
              <a:t>heareth</a:t>
            </a:r>
            <a:r>
              <a:rPr lang="en-US" sz="4900" b="1" dirty="0">
                <a:effectLst>
                  <a:outerShdw blurRad="38100" dist="38100" dir="2700000" algn="tl">
                    <a:srgbClr val="000000">
                      <a:alpha val="43137"/>
                    </a:srgbClr>
                  </a:outerShdw>
                </a:effectLst>
              </a:rPr>
              <a:t> my word, and believeth on him that sent me, hath everlasting life, and shall not come into condemnation; but is passed from death unto life.</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75295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5:25</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763000" cy="5257800"/>
          </a:xfrm>
        </p:spPr>
        <p:txBody>
          <a:bodyPr>
            <a:normAutofit/>
          </a:bodyPr>
          <a:lstStyle/>
          <a:p>
            <a:pPr marL="0" indent="0">
              <a:buNone/>
            </a:pPr>
            <a:r>
              <a:rPr lang="en-US" sz="5500" b="1" dirty="0">
                <a:effectLst>
                  <a:outerShdw blurRad="38100" dist="38100" dir="2700000" algn="tl">
                    <a:srgbClr val="000000">
                      <a:alpha val="43137"/>
                    </a:srgbClr>
                  </a:outerShdw>
                </a:effectLst>
              </a:rPr>
              <a:t>Verily, verily, I say unto you, The hour is coming, and now is, when the dead shall hear the voice of the Son of God: and they that hear shall live.</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860647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5:26</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5257800"/>
          </a:xfrm>
        </p:spPr>
        <p:txBody>
          <a:bodyPr>
            <a:normAutofit/>
          </a:bodyPr>
          <a:lstStyle/>
          <a:p>
            <a:pPr marL="0" indent="0">
              <a:buNone/>
            </a:pPr>
            <a:r>
              <a:rPr lang="en-US" sz="6600" b="1" dirty="0">
                <a:effectLst>
                  <a:outerShdw blurRad="38100" dist="38100" dir="2700000" algn="tl">
                    <a:srgbClr val="000000">
                      <a:alpha val="43137"/>
                    </a:srgbClr>
                  </a:outerShdw>
                </a:effectLst>
              </a:rPr>
              <a:t>For as the Father hath life in himself; so hath he given to the Son to have life in himself;</a:t>
            </a:r>
            <a:endParaRPr lang="en-US" sz="6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758849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11:25</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447800"/>
            <a:ext cx="8839200" cy="4876800"/>
          </a:xfrm>
        </p:spPr>
        <p:txBody>
          <a:bodyPr>
            <a:noAutofit/>
          </a:bodyPr>
          <a:lstStyle/>
          <a:p>
            <a:pPr marL="0" indent="0">
              <a:buNone/>
            </a:pPr>
            <a:r>
              <a:rPr lang="en-US" sz="5900" b="1" dirty="0">
                <a:effectLst>
                  <a:outerShdw blurRad="38100" dist="38100" dir="2700000" algn="tl">
                    <a:srgbClr val="000000">
                      <a:alpha val="43137"/>
                    </a:srgbClr>
                  </a:outerShdw>
                </a:effectLst>
              </a:rPr>
              <a:t>Jesus said unto her, I am the resurrection, and the life: he that believeth in me, though he were dead, yet shall he live:</a:t>
            </a:r>
            <a:endParaRPr lang="en-US" sz="5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3480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1:5</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6600" b="1" dirty="0">
                <a:effectLst>
                  <a:outerShdw blurRad="38100" dist="38100" dir="2700000" algn="tl">
                    <a:srgbClr val="000000">
                      <a:alpha val="43137"/>
                    </a:srgbClr>
                  </a:outerShdw>
                </a:effectLst>
              </a:rPr>
              <a:t>And the light </a:t>
            </a:r>
            <a:r>
              <a:rPr lang="en-US" sz="6600" b="1" dirty="0" err="1">
                <a:effectLst>
                  <a:outerShdw blurRad="38100" dist="38100" dir="2700000" algn="tl">
                    <a:srgbClr val="000000">
                      <a:alpha val="43137"/>
                    </a:srgbClr>
                  </a:outerShdw>
                </a:effectLst>
              </a:rPr>
              <a:t>shineth</a:t>
            </a:r>
            <a:r>
              <a:rPr lang="en-US" sz="6600" b="1" dirty="0">
                <a:effectLst>
                  <a:outerShdw blurRad="38100" dist="38100" dir="2700000" algn="tl">
                    <a:srgbClr val="000000">
                      <a:alpha val="43137"/>
                    </a:srgbClr>
                  </a:outerShdw>
                </a:effectLst>
              </a:rPr>
              <a:t> in darkness; and the darkness comprehended it not.</a:t>
            </a:r>
          </a:p>
        </p:txBody>
      </p:sp>
    </p:spTree>
    <p:extLst>
      <p:ext uri="{BB962C8B-B14F-4D97-AF65-F5344CB8AC3E}">
        <p14:creationId xmlns:p14="http://schemas.microsoft.com/office/powerpoint/2010/main" val="2882772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876800"/>
          </a:xfrm>
        </p:spPr>
        <p:txBody>
          <a:bodyPr>
            <a:normAutofit/>
          </a:bodyPr>
          <a:lstStyle/>
          <a:p>
            <a:pPr marL="0" indent="0" algn="ctr">
              <a:buNone/>
            </a:pPr>
            <a:r>
              <a:rPr lang="en-US" sz="8000" b="1" dirty="0">
                <a:solidFill>
                  <a:srgbClr val="FF0000"/>
                </a:solidFill>
                <a:effectLst>
                  <a:outerShdw blurRad="38100" dist="38100" dir="2700000" algn="tl">
                    <a:srgbClr val="000000">
                      <a:alpha val="43137"/>
                    </a:srgbClr>
                  </a:outerShdw>
                </a:effectLst>
              </a:rPr>
              <a:t>Christ Jesus </a:t>
            </a:r>
            <a:r>
              <a:rPr lang="en-US" sz="8000" b="1" dirty="0" smtClean="0">
                <a:solidFill>
                  <a:srgbClr val="FF0000"/>
                </a:solidFill>
                <a:effectLst>
                  <a:outerShdw blurRad="38100" dist="38100" dir="2700000" algn="tl">
                    <a:srgbClr val="000000">
                      <a:alpha val="43137"/>
                    </a:srgbClr>
                  </a:outerShdw>
                </a:effectLst>
              </a:rPr>
              <a:t>IS the </a:t>
            </a:r>
            <a:r>
              <a:rPr lang="en-US" sz="8000" b="1" dirty="0">
                <a:solidFill>
                  <a:srgbClr val="FF0000"/>
                </a:solidFill>
                <a:effectLst>
                  <a:outerShdw blurRad="38100" dist="38100" dir="2700000" algn="tl">
                    <a:srgbClr val="000000">
                      <a:alpha val="43137"/>
                    </a:srgbClr>
                  </a:outerShdw>
                </a:effectLst>
              </a:rPr>
              <a:t>Answer to Darkness!</a:t>
            </a:r>
            <a:endParaRPr lang="en-US" sz="80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298705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Isaiah 9:2</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5400" b="1" dirty="0">
                <a:effectLst>
                  <a:outerShdw blurRad="38100" dist="38100" dir="2700000" algn="tl">
                    <a:srgbClr val="000000">
                      <a:alpha val="43137"/>
                    </a:srgbClr>
                  </a:outerShdw>
                </a:effectLst>
              </a:rPr>
              <a:t>The people that walked in darkness have seen a great light: they that dwell in the land of the shadow of death, upon them hath the light shined.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258449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1:2</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rmAutofit/>
          </a:bodyPr>
          <a:lstStyle/>
          <a:p>
            <a:pPr marL="0" indent="0">
              <a:buNone/>
            </a:pPr>
            <a:r>
              <a:rPr lang="en-US" sz="6600" b="1" dirty="0">
                <a:effectLst>
                  <a:outerShdw blurRad="38100" dist="38100" dir="2700000" algn="tl">
                    <a:srgbClr val="000000">
                      <a:alpha val="43137"/>
                    </a:srgbClr>
                  </a:outerShdw>
                </a:effectLst>
              </a:rPr>
              <a:t>The same was in the beginning with God.</a:t>
            </a:r>
          </a:p>
        </p:txBody>
      </p:sp>
    </p:spTree>
    <p:extLst>
      <p:ext uri="{BB962C8B-B14F-4D97-AF65-F5344CB8AC3E}">
        <p14:creationId xmlns:p14="http://schemas.microsoft.com/office/powerpoint/2010/main" val="13035599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Matthew 4:16</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447800"/>
            <a:ext cx="8839200" cy="4876800"/>
          </a:xfrm>
        </p:spPr>
        <p:txBody>
          <a:bodyPr>
            <a:noAutofit/>
          </a:bodyPr>
          <a:lstStyle/>
          <a:p>
            <a:pPr marL="0" indent="0">
              <a:buNone/>
            </a:pPr>
            <a:r>
              <a:rPr lang="en-US" sz="5700" b="1" dirty="0">
                <a:effectLst>
                  <a:outerShdw blurRad="38100" dist="38100" dir="2700000" algn="tl">
                    <a:srgbClr val="000000">
                      <a:alpha val="43137"/>
                    </a:srgbClr>
                  </a:outerShdw>
                </a:effectLst>
              </a:rPr>
              <a:t>The people which sat in darkness saw great light; and to them which sat in the region and shadow of death light is sprung up.</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022071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Ephesians 4:17</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524000"/>
            <a:ext cx="8839200" cy="4876800"/>
          </a:xfrm>
        </p:spPr>
        <p:txBody>
          <a:bodyPr>
            <a:noAutofit/>
          </a:bodyPr>
          <a:lstStyle/>
          <a:p>
            <a:pPr marL="0" indent="0">
              <a:buNone/>
            </a:pPr>
            <a:r>
              <a:rPr lang="en-US" sz="5700" b="1" dirty="0">
                <a:effectLst>
                  <a:outerShdw blurRad="38100" dist="38100" dir="2700000" algn="tl">
                    <a:srgbClr val="000000">
                      <a:alpha val="43137"/>
                    </a:srgbClr>
                  </a:outerShdw>
                </a:effectLst>
              </a:rPr>
              <a:t>This I say therefore, and testify in the Lord, that ye henceforth walk not as other Gentiles walk, in the vanity of their mind,</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2743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Ephesians 4:18</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5300" b="1" dirty="0">
                <a:effectLst>
                  <a:outerShdw blurRad="38100" dist="38100" dir="2700000" algn="tl">
                    <a:srgbClr val="000000">
                      <a:alpha val="43137"/>
                    </a:srgbClr>
                  </a:outerShdw>
                </a:effectLst>
              </a:rPr>
              <a:t>Having the understanding darkened, being alienated from the life of God through the ignorance that is in them, because of the blindness of their heart:</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106412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Ephesians 4:19</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524000"/>
            <a:ext cx="8763000" cy="4876800"/>
          </a:xfrm>
        </p:spPr>
        <p:txBody>
          <a:bodyPr>
            <a:noAutofit/>
          </a:bodyPr>
          <a:lstStyle/>
          <a:p>
            <a:pPr marL="0" indent="0">
              <a:buNone/>
            </a:pPr>
            <a:r>
              <a:rPr lang="en-US" sz="5700" b="1" dirty="0">
                <a:effectLst>
                  <a:outerShdw blurRad="38100" dist="38100" dir="2700000" algn="tl">
                    <a:srgbClr val="000000">
                      <a:alpha val="43137"/>
                    </a:srgbClr>
                  </a:outerShdw>
                </a:effectLst>
              </a:rPr>
              <a:t>Who being past feeling have given themselves over unto lasciviousness, to work all uncleanness with greediness.</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74442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Ephesians 4:20</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rmAutofit/>
          </a:bodyPr>
          <a:lstStyle/>
          <a:p>
            <a:pPr marL="0" indent="0">
              <a:buNone/>
            </a:pPr>
            <a:r>
              <a:rPr lang="en-US" sz="6600" b="1" dirty="0">
                <a:effectLst>
                  <a:outerShdw blurRad="38100" dist="38100" dir="2700000" algn="tl">
                    <a:srgbClr val="000000">
                      <a:alpha val="43137"/>
                    </a:srgbClr>
                  </a:outerShdw>
                </a:effectLst>
              </a:rPr>
              <a:t>But ye have not so learned Christ;</a:t>
            </a:r>
            <a:endParaRPr lang="en-US" sz="6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943876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3:19</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524000"/>
            <a:ext cx="8839200" cy="4876800"/>
          </a:xfrm>
        </p:spPr>
        <p:txBody>
          <a:bodyPr>
            <a:noAutofit/>
          </a:bodyPr>
          <a:lstStyle/>
          <a:p>
            <a:pPr marL="0" indent="0">
              <a:buNone/>
            </a:pPr>
            <a:r>
              <a:rPr lang="en-US" sz="5600" b="1" dirty="0">
                <a:effectLst>
                  <a:outerShdw blurRad="38100" dist="38100" dir="2700000" algn="tl">
                    <a:srgbClr val="000000">
                      <a:alpha val="43137"/>
                    </a:srgbClr>
                  </a:outerShdw>
                </a:effectLst>
              </a:rPr>
              <a:t>And this is the condemnation, that light is come into the world, and men loved darkness rather than light, because their deeds were evil.</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08337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3:20</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rmAutofit/>
          </a:bodyPr>
          <a:lstStyle/>
          <a:p>
            <a:pPr marL="0" indent="0">
              <a:buNone/>
            </a:pPr>
            <a:r>
              <a:rPr lang="en-US" sz="6000" b="1" dirty="0">
                <a:effectLst>
                  <a:outerShdw blurRad="38100" dist="38100" dir="2700000" algn="tl">
                    <a:srgbClr val="000000">
                      <a:alpha val="43137"/>
                    </a:srgbClr>
                  </a:outerShdw>
                </a:effectLst>
              </a:rPr>
              <a:t>For every one that doeth evil </a:t>
            </a:r>
            <a:r>
              <a:rPr lang="en-US" sz="6000" b="1" dirty="0" err="1">
                <a:effectLst>
                  <a:outerShdw blurRad="38100" dist="38100" dir="2700000" algn="tl">
                    <a:srgbClr val="000000">
                      <a:alpha val="43137"/>
                    </a:srgbClr>
                  </a:outerShdw>
                </a:effectLst>
              </a:rPr>
              <a:t>hateth</a:t>
            </a:r>
            <a:r>
              <a:rPr lang="en-US" sz="6000" b="1" dirty="0">
                <a:effectLst>
                  <a:outerShdw blurRad="38100" dist="38100" dir="2700000" algn="tl">
                    <a:srgbClr val="000000">
                      <a:alpha val="43137"/>
                    </a:srgbClr>
                  </a:outerShdw>
                </a:effectLst>
              </a:rPr>
              <a:t> the light, neither cometh to the light, lest his deeds should be reproved.</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916353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3:21</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rmAutofit/>
          </a:bodyPr>
          <a:lstStyle/>
          <a:p>
            <a:pPr marL="0" indent="0">
              <a:buNone/>
            </a:pPr>
            <a:r>
              <a:rPr lang="en-US" sz="6000" b="1" dirty="0">
                <a:effectLst>
                  <a:outerShdw blurRad="38100" dist="38100" dir="2700000" algn="tl">
                    <a:srgbClr val="000000">
                      <a:alpha val="43137"/>
                    </a:srgbClr>
                  </a:outerShdw>
                </a:effectLst>
              </a:rPr>
              <a:t>But he that doeth truth cometh to the light, that his deeds may be made manifest, that they are wrought in God.</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306838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Romans 13:11</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447800"/>
            <a:ext cx="8839200" cy="4876800"/>
          </a:xfrm>
        </p:spPr>
        <p:txBody>
          <a:bodyPr>
            <a:noAutofit/>
          </a:bodyPr>
          <a:lstStyle/>
          <a:p>
            <a:pPr marL="0" indent="0">
              <a:buNone/>
            </a:pPr>
            <a:r>
              <a:rPr lang="en-US" sz="5700" b="1" dirty="0">
                <a:effectLst>
                  <a:outerShdw blurRad="38100" dist="38100" dir="2700000" algn="tl">
                    <a:srgbClr val="000000">
                      <a:alpha val="43137"/>
                    </a:srgbClr>
                  </a:outerShdw>
                </a:effectLst>
              </a:rPr>
              <a:t>And that, knowing the time, that now </a:t>
            </a:r>
            <a:r>
              <a:rPr lang="en-US" sz="5700" b="1" i="1" dirty="0">
                <a:effectLst>
                  <a:outerShdw blurRad="38100" dist="38100" dir="2700000" algn="tl">
                    <a:srgbClr val="000000">
                      <a:alpha val="43137"/>
                    </a:srgbClr>
                  </a:outerShdw>
                </a:effectLst>
              </a:rPr>
              <a:t>it is</a:t>
            </a:r>
            <a:r>
              <a:rPr lang="en-US" sz="5700" b="1" dirty="0">
                <a:effectLst>
                  <a:outerShdw blurRad="38100" dist="38100" dir="2700000" algn="tl">
                    <a:srgbClr val="000000">
                      <a:alpha val="43137"/>
                    </a:srgbClr>
                  </a:outerShdw>
                </a:effectLst>
              </a:rPr>
              <a:t> high time to awake out of sleep: for now </a:t>
            </a:r>
            <a:r>
              <a:rPr lang="en-US" sz="5700" b="1" i="1" dirty="0">
                <a:effectLst>
                  <a:outerShdw blurRad="38100" dist="38100" dir="2700000" algn="tl">
                    <a:srgbClr val="000000">
                      <a:alpha val="43137"/>
                    </a:srgbClr>
                  </a:outerShdw>
                </a:effectLst>
              </a:rPr>
              <a:t>is</a:t>
            </a:r>
            <a:r>
              <a:rPr lang="en-US" sz="5700" b="1" dirty="0">
                <a:effectLst>
                  <a:outerShdw blurRad="38100" dist="38100" dir="2700000" algn="tl">
                    <a:srgbClr val="000000">
                      <a:alpha val="43137"/>
                    </a:srgbClr>
                  </a:outerShdw>
                </a:effectLst>
              </a:rPr>
              <a:t> our salvation nearer than when we believed.</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544097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Romans 13:12</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447800"/>
            <a:ext cx="8839200" cy="4876800"/>
          </a:xfrm>
        </p:spPr>
        <p:txBody>
          <a:bodyPr>
            <a:noAutofit/>
          </a:bodyPr>
          <a:lstStyle/>
          <a:p>
            <a:pPr marL="0" indent="0">
              <a:buNone/>
            </a:pPr>
            <a:r>
              <a:rPr lang="en-US" sz="5800" b="1" dirty="0">
                <a:effectLst>
                  <a:outerShdw blurRad="38100" dist="38100" dir="2700000" algn="tl">
                    <a:srgbClr val="000000">
                      <a:alpha val="43137"/>
                    </a:srgbClr>
                  </a:outerShdw>
                </a:effectLst>
              </a:rPr>
              <a:t>The night is far spent, the day is at hand: let us therefore cast off the works of darkness, and let us put on the </a:t>
            </a:r>
            <a:r>
              <a:rPr lang="en-US" sz="5800" b="1" dirty="0" err="1">
                <a:effectLst>
                  <a:outerShdw blurRad="38100" dist="38100" dir="2700000" algn="tl">
                    <a:srgbClr val="000000">
                      <a:alpha val="43137"/>
                    </a:srgbClr>
                  </a:outerShdw>
                </a:effectLst>
              </a:rPr>
              <a:t>armour</a:t>
            </a:r>
            <a:r>
              <a:rPr lang="en-US" sz="5800" b="1" dirty="0">
                <a:effectLst>
                  <a:outerShdw blurRad="38100" dist="38100" dir="2700000" algn="tl">
                    <a:srgbClr val="000000">
                      <a:alpha val="43137"/>
                    </a:srgbClr>
                  </a:outerShdw>
                </a:effectLst>
              </a:rPr>
              <a:t> of light.</a:t>
            </a:r>
            <a:endParaRPr lang="en-US" sz="5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96946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1:3</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6600" b="1" dirty="0">
                <a:effectLst>
                  <a:outerShdw blurRad="38100" dist="38100" dir="2700000" algn="tl">
                    <a:srgbClr val="000000">
                      <a:alpha val="43137"/>
                    </a:srgbClr>
                  </a:outerShdw>
                </a:effectLst>
              </a:rPr>
              <a:t>All things were made by him; and without him was not any thing made that was made.</a:t>
            </a:r>
          </a:p>
        </p:txBody>
      </p:sp>
    </p:spTree>
    <p:extLst>
      <p:ext uri="{BB962C8B-B14F-4D97-AF65-F5344CB8AC3E}">
        <p14:creationId xmlns:p14="http://schemas.microsoft.com/office/powerpoint/2010/main" val="38887581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b="1" dirty="0" smtClean="0">
                <a:effectLst>
                  <a:outerShdw blurRad="38100" dist="38100" dir="2700000" algn="tl">
                    <a:srgbClr val="000000">
                      <a:alpha val="43137"/>
                    </a:srgbClr>
                  </a:outerShdw>
                </a:effectLst>
              </a:rPr>
              <a:t>1 Thessalonians 5:4</a:t>
            </a:r>
            <a:endParaRPr lang="en-US" sz="6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6600" b="1" dirty="0">
                <a:effectLst>
                  <a:outerShdw blurRad="38100" dist="38100" dir="2700000" algn="tl">
                    <a:srgbClr val="000000">
                      <a:alpha val="43137"/>
                    </a:srgbClr>
                  </a:outerShdw>
                </a:effectLst>
              </a:rPr>
              <a:t>But ye, brethren, are not in darkness, that that day should overtake you as a thief.</a:t>
            </a:r>
            <a:endParaRPr lang="en-US" sz="6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717567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b="1" dirty="0" smtClean="0">
                <a:effectLst>
                  <a:outerShdw blurRad="38100" dist="38100" dir="2700000" algn="tl">
                    <a:srgbClr val="000000">
                      <a:alpha val="43137"/>
                    </a:srgbClr>
                  </a:outerShdw>
                </a:effectLst>
              </a:rPr>
              <a:t>1 Thessalonians 5:5</a:t>
            </a:r>
            <a:endParaRPr lang="en-US" sz="6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rmAutofit/>
          </a:bodyPr>
          <a:lstStyle/>
          <a:p>
            <a:pPr marL="0" indent="0">
              <a:buNone/>
            </a:pPr>
            <a:r>
              <a:rPr lang="en-US" sz="6000" b="1" dirty="0">
                <a:effectLst>
                  <a:outerShdw blurRad="38100" dist="38100" dir="2700000" algn="tl">
                    <a:srgbClr val="000000">
                      <a:alpha val="43137"/>
                    </a:srgbClr>
                  </a:outerShdw>
                </a:effectLst>
              </a:rPr>
              <a:t>Ye are all the children of light, and the children of the day: we are not of the night, nor of darkness.</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091488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1 John 2:8</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5300" b="1" dirty="0">
                <a:effectLst>
                  <a:outerShdw blurRad="38100" dist="38100" dir="2700000" algn="tl">
                    <a:srgbClr val="000000">
                      <a:alpha val="43137"/>
                    </a:srgbClr>
                  </a:outerShdw>
                </a:effectLst>
              </a:rPr>
              <a:t>Again, a new commandment I write unto you, which thing is true in him and in you: because the darkness is past, and the true light now </a:t>
            </a:r>
            <a:r>
              <a:rPr lang="en-US" sz="5300" b="1" dirty="0" err="1">
                <a:effectLst>
                  <a:outerShdw blurRad="38100" dist="38100" dir="2700000" algn="tl">
                    <a:srgbClr val="000000">
                      <a:alpha val="43137"/>
                    </a:srgbClr>
                  </a:outerShdw>
                </a:effectLst>
              </a:rPr>
              <a:t>shineth</a:t>
            </a:r>
            <a:r>
              <a:rPr lang="en-US" sz="5300" b="1" dirty="0">
                <a:effectLst>
                  <a:outerShdw blurRad="38100" dist="38100" dir="2700000" algn="tl">
                    <a:srgbClr val="000000">
                      <a:alpha val="43137"/>
                    </a:srgbClr>
                  </a:outerShdw>
                </a:effectLst>
              </a:rPr>
              <a:t>.</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513714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12:35</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447800"/>
            <a:ext cx="8839200" cy="5257800"/>
          </a:xfrm>
        </p:spPr>
        <p:txBody>
          <a:bodyPr>
            <a:noAutofit/>
          </a:bodyPr>
          <a:lstStyle/>
          <a:p>
            <a:pPr marL="0" indent="0">
              <a:buNone/>
            </a:pPr>
            <a:r>
              <a:rPr lang="en-US" sz="4900" b="1" dirty="0">
                <a:effectLst>
                  <a:outerShdw blurRad="38100" dist="38100" dir="2700000" algn="tl">
                    <a:srgbClr val="000000">
                      <a:alpha val="43137"/>
                    </a:srgbClr>
                  </a:outerShdw>
                </a:effectLst>
              </a:rPr>
              <a:t>Then Jesus said unto them, Yet a little while is the light with you. Walk while ye have the light, lest darkness come upon you: for he that </a:t>
            </a:r>
            <a:r>
              <a:rPr lang="en-US" sz="4900" b="1" dirty="0" err="1">
                <a:effectLst>
                  <a:outerShdw blurRad="38100" dist="38100" dir="2700000" algn="tl">
                    <a:srgbClr val="000000">
                      <a:alpha val="43137"/>
                    </a:srgbClr>
                  </a:outerShdw>
                </a:effectLst>
              </a:rPr>
              <a:t>walketh</a:t>
            </a:r>
            <a:r>
              <a:rPr lang="en-US" sz="4900" b="1" dirty="0">
                <a:effectLst>
                  <a:outerShdw blurRad="38100" dist="38100" dir="2700000" algn="tl">
                    <a:srgbClr val="000000">
                      <a:alpha val="43137"/>
                    </a:srgbClr>
                  </a:outerShdw>
                </a:effectLst>
              </a:rPr>
              <a:t> in darkness </a:t>
            </a:r>
            <a:r>
              <a:rPr lang="en-US" sz="4900" b="1" dirty="0" err="1">
                <a:effectLst>
                  <a:outerShdw blurRad="38100" dist="38100" dir="2700000" algn="tl">
                    <a:srgbClr val="000000">
                      <a:alpha val="43137"/>
                    </a:srgbClr>
                  </a:outerShdw>
                </a:effectLst>
              </a:rPr>
              <a:t>knoweth</a:t>
            </a:r>
            <a:r>
              <a:rPr lang="en-US" sz="4900" b="1" dirty="0">
                <a:effectLst>
                  <a:outerShdw blurRad="38100" dist="38100" dir="2700000" algn="tl">
                    <a:srgbClr val="000000">
                      <a:alpha val="43137"/>
                    </a:srgbClr>
                  </a:outerShdw>
                </a:effectLst>
              </a:rPr>
              <a:t> not whither he </a:t>
            </a:r>
            <a:r>
              <a:rPr lang="en-US" sz="4900" b="1" dirty="0" err="1">
                <a:effectLst>
                  <a:outerShdw blurRad="38100" dist="38100" dir="2700000" algn="tl">
                    <a:srgbClr val="000000">
                      <a:alpha val="43137"/>
                    </a:srgbClr>
                  </a:outerShdw>
                </a:effectLst>
              </a:rPr>
              <a:t>goeth</a:t>
            </a:r>
            <a:r>
              <a:rPr lang="en-US" sz="4900" b="1" dirty="0">
                <a:effectLst>
                  <a:outerShdw blurRad="38100" dist="38100" dir="2700000" algn="tl">
                    <a:srgbClr val="000000">
                      <a:alpha val="43137"/>
                    </a:srgbClr>
                  </a:outerShdw>
                </a:effectLst>
              </a:rPr>
              <a:t>.</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9214880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12:36</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5200" b="1" dirty="0">
                <a:effectLst>
                  <a:outerShdw blurRad="38100" dist="38100" dir="2700000" algn="tl">
                    <a:srgbClr val="000000">
                      <a:alpha val="43137"/>
                    </a:srgbClr>
                  </a:outerShdw>
                </a:effectLst>
              </a:rPr>
              <a:t>While ye have light, believe in the light, that ye may be the children of light. These things </a:t>
            </a:r>
            <a:r>
              <a:rPr lang="en-US" sz="5200" b="1" dirty="0" err="1">
                <a:effectLst>
                  <a:outerShdw blurRad="38100" dist="38100" dir="2700000" algn="tl">
                    <a:srgbClr val="000000">
                      <a:alpha val="43137"/>
                    </a:srgbClr>
                  </a:outerShdw>
                </a:effectLst>
              </a:rPr>
              <a:t>spake</a:t>
            </a:r>
            <a:r>
              <a:rPr lang="en-US" sz="5200" b="1" dirty="0">
                <a:effectLst>
                  <a:outerShdw blurRad="38100" dist="38100" dir="2700000" algn="tl">
                    <a:srgbClr val="000000">
                      <a:alpha val="43137"/>
                    </a:srgbClr>
                  </a:outerShdw>
                </a:effectLst>
              </a:rPr>
              <a:t> Jesus, and departed, and did hide himself from them.</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125385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8:12</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5400" b="1" dirty="0">
                <a:effectLst>
                  <a:outerShdw blurRad="38100" dist="38100" dir="2700000" algn="tl">
                    <a:srgbClr val="000000">
                      <a:alpha val="43137"/>
                    </a:srgbClr>
                  </a:outerShdw>
                </a:effectLst>
              </a:rPr>
              <a:t>Then </a:t>
            </a:r>
            <a:r>
              <a:rPr lang="en-US" sz="5400" b="1" dirty="0" err="1">
                <a:effectLst>
                  <a:outerShdw blurRad="38100" dist="38100" dir="2700000" algn="tl">
                    <a:srgbClr val="000000">
                      <a:alpha val="43137"/>
                    </a:srgbClr>
                  </a:outerShdw>
                </a:effectLst>
              </a:rPr>
              <a:t>spake</a:t>
            </a:r>
            <a:r>
              <a:rPr lang="en-US" sz="5400" b="1" dirty="0">
                <a:effectLst>
                  <a:outerShdw blurRad="38100" dist="38100" dir="2700000" algn="tl">
                    <a:srgbClr val="000000">
                      <a:alpha val="43137"/>
                    </a:srgbClr>
                  </a:outerShdw>
                </a:effectLst>
              </a:rPr>
              <a:t> Jesus again unto them, saying, I am the light of the world: he that </a:t>
            </a:r>
            <a:r>
              <a:rPr lang="en-US" sz="5400" b="1" dirty="0" err="1">
                <a:effectLst>
                  <a:outerShdw blurRad="38100" dist="38100" dir="2700000" algn="tl">
                    <a:srgbClr val="000000">
                      <a:alpha val="43137"/>
                    </a:srgbClr>
                  </a:outerShdw>
                </a:effectLst>
              </a:rPr>
              <a:t>followeth</a:t>
            </a:r>
            <a:r>
              <a:rPr lang="en-US" sz="5400" b="1" dirty="0">
                <a:effectLst>
                  <a:outerShdw blurRad="38100" dist="38100" dir="2700000" algn="tl">
                    <a:srgbClr val="000000">
                      <a:alpha val="43137"/>
                    </a:srgbClr>
                  </a:outerShdw>
                </a:effectLst>
              </a:rPr>
              <a:t> me shall not walk in darkness, but shall have the light of life.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565572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987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05403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1:4</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rmAutofit/>
          </a:bodyPr>
          <a:lstStyle/>
          <a:p>
            <a:pPr marL="0" indent="0">
              <a:buNone/>
            </a:pPr>
            <a:r>
              <a:rPr lang="en-US" sz="6600" b="1" dirty="0">
                <a:effectLst>
                  <a:outerShdw blurRad="38100" dist="38100" dir="2700000" algn="tl">
                    <a:srgbClr val="000000">
                      <a:alpha val="43137"/>
                    </a:srgbClr>
                  </a:outerShdw>
                </a:effectLst>
              </a:rPr>
              <a:t>In him was life; and the life was the light of men.</a:t>
            </a:r>
          </a:p>
        </p:txBody>
      </p:sp>
    </p:spTree>
    <p:extLst>
      <p:ext uri="{BB962C8B-B14F-4D97-AF65-F5344CB8AC3E}">
        <p14:creationId xmlns:p14="http://schemas.microsoft.com/office/powerpoint/2010/main" val="3650753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1:5</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6600" b="1" dirty="0">
                <a:effectLst>
                  <a:outerShdw blurRad="38100" dist="38100" dir="2700000" algn="tl">
                    <a:srgbClr val="000000">
                      <a:alpha val="43137"/>
                    </a:srgbClr>
                  </a:outerShdw>
                </a:effectLst>
              </a:rPr>
              <a:t>And the light </a:t>
            </a:r>
            <a:r>
              <a:rPr lang="en-US" sz="6600" b="1" dirty="0" err="1">
                <a:effectLst>
                  <a:outerShdw blurRad="38100" dist="38100" dir="2700000" algn="tl">
                    <a:srgbClr val="000000">
                      <a:alpha val="43137"/>
                    </a:srgbClr>
                  </a:outerShdw>
                </a:effectLst>
              </a:rPr>
              <a:t>shineth</a:t>
            </a:r>
            <a:r>
              <a:rPr lang="en-US" sz="6600" b="1" dirty="0">
                <a:effectLst>
                  <a:outerShdw blurRad="38100" dist="38100" dir="2700000" algn="tl">
                    <a:srgbClr val="000000">
                      <a:alpha val="43137"/>
                    </a:srgbClr>
                  </a:outerShdw>
                </a:effectLst>
              </a:rPr>
              <a:t> in darkness; and the darkness comprehended it not.</a:t>
            </a:r>
          </a:p>
        </p:txBody>
      </p:sp>
    </p:spTree>
    <p:extLst>
      <p:ext uri="{BB962C8B-B14F-4D97-AF65-F5344CB8AC3E}">
        <p14:creationId xmlns:p14="http://schemas.microsoft.com/office/powerpoint/2010/main" val="3978697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9459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Psalm 107:17</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6600" b="1" dirty="0">
                <a:effectLst>
                  <a:outerShdw blurRad="38100" dist="38100" dir="2700000" algn="tl">
                    <a:srgbClr val="000000">
                      <a:alpha val="43137"/>
                    </a:srgbClr>
                  </a:outerShdw>
                </a:effectLst>
              </a:rPr>
              <a:t>Fools because of their transgression, and because of their iniquities, are afflicted.</a:t>
            </a:r>
          </a:p>
        </p:txBody>
      </p:sp>
    </p:spTree>
    <p:extLst>
      <p:ext uri="{BB962C8B-B14F-4D97-AF65-F5344CB8AC3E}">
        <p14:creationId xmlns:p14="http://schemas.microsoft.com/office/powerpoint/2010/main" val="521626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Psalm 107:18</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4876800"/>
          </a:xfrm>
        </p:spPr>
        <p:txBody>
          <a:bodyPr>
            <a:noAutofit/>
          </a:bodyPr>
          <a:lstStyle/>
          <a:p>
            <a:pPr marL="0" indent="0">
              <a:buNone/>
            </a:pPr>
            <a:r>
              <a:rPr lang="en-US" sz="6600" b="1" dirty="0">
                <a:effectLst>
                  <a:outerShdw blurRad="38100" dist="38100" dir="2700000" algn="tl">
                    <a:srgbClr val="000000">
                      <a:alpha val="43137"/>
                    </a:srgbClr>
                  </a:outerShdw>
                </a:effectLst>
              </a:rPr>
              <a:t>Their soul </a:t>
            </a:r>
            <a:r>
              <a:rPr lang="en-US" sz="6600" b="1" dirty="0" err="1">
                <a:effectLst>
                  <a:outerShdw blurRad="38100" dist="38100" dir="2700000" algn="tl">
                    <a:srgbClr val="000000">
                      <a:alpha val="43137"/>
                    </a:srgbClr>
                  </a:outerShdw>
                </a:effectLst>
              </a:rPr>
              <a:t>abhorreth</a:t>
            </a:r>
            <a:r>
              <a:rPr lang="en-US" sz="6600" b="1" dirty="0">
                <a:effectLst>
                  <a:outerShdw blurRad="38100" dist="38100" dir="2700000" algn="tl">
                    <a:srgbClr val="000000">
                      <a:alpha val="43137"/>
                    </a:srgbClr>
                  </a:outerShdw>
                </a:effectLst>
              </a:rPr>
              <a:t> all manner of meat; and they draw near unto the gates of death.</a:t>
            </a:r>
          </a:p>
        </p:txBody>
      </p:sp>
    </p:spTree>
    <p:extLst>
      <p:ext uri="{BB962C8B-B14F-4D97-AF65-F5344CB8AC3E}">
        <p14:creationId xmlns:p14="http://schemas.microsoft.com/office/powerpoint/2010/main" val="18824793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502</TotalTime>
  <Words>1137</Words>
  <Application>Microsoft Office PowerPoint</Application>
  <PresentationFormat>On-screen Show (4:3)</PresentationFormat>
  <Paragraphs>89</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Clarity</vt:lpstr>
      <vt:lpstr>the Word, the Light, the son</vt:lpstr>
      <vt:lpstr>John 1:1</vt:lpstr>
      <vt:lpstr>John 1:2</vt:lpstr>
      <vt:lpstr>John 1:3</vt:lpstr>
      <vt:lpstr>John 1:4</vt:lpstr>
      <vt:lpstr>John 1:5</vt:lpstr>
      <vt:lpstr>PowerPoint Presentation</vt:lpstr>
      <vt:lpstr>Psalm 107:17</vt:lpstr>
      <vt:lpstr>Psalm 107:18</vt:lpstr>
      <vt:lpstr>Psalm 107:19</vt:lpstr>
      <vt:lpstr>Psalm 107:20</vt:lpstr>
      <vt:lpstr>John 1:2</vt:lpstr>
      <vt:lpstr>1 John 1:1</vt:lpstr>
      <vt:lpstr>1 John 1:2</vt:lpstr>
      <vt:lpstr>Colossians 1:15</vt:lpstr>
      <vt:lpstr>Colossians 2:9</vt:lpstr>
      <vt:lpstr>John 1:3</vt:lpstr>
      <vt:lpstr>Proverbs 3:19</vt:lpstr>
      <vt:lpstr>Psalm 104:24</vt:lpstr>
      <vt:lpstr>1 Corinthians 8:6</vt:lpstr>
      <vt:lpstr>John 1:4</vt:lpstr>
      <vt:lpstr>John 10:10</vt:lpstr>
      <vt:lpstr>John 5:24</vt:lpstr>
      <vt:lpstr>John 5:25</vt:lpstr>
      <vt:lpstr>John 5:26</vt:lpstr>
      <vt:lpstr>John 11:25</vt:lpstr>
      <vt:lpstr>John 1:5</vt:lpstr>
      <vt:lpstr>PowerPoint Presentation</vt:lpstr>
      <vt:lpstr>Isaiah 9:2</vt:lpstr>
      <vt:lpstr>Matthew 4:16</vt:lpstr>
      <vt:lpstr>Ephesians 4:17</vt:lpstr>
      <vt:lpstr>Ephesians 4:18</vt:lpstr>
      <vt:lpstr>Ephesians 4:19</vt:lpstr>
      <vt:lpstr>Ephesians 4:20</vt:lpstr>
      <vt:lpstr>John 3:19</vt:lpstr>
      <vt:lpstr>John 3:20</vt:lpstr>
      <vt:lpstr>John 3:21</vt:lpstr>
      <vt:lpstr>Romans 13:11</vt:lpstr>
      <vt:lpstr>Romans 13:12</vt:lpstr>
      <vt:lpstr>1 Thessalonians 5:4</vt:lpstr>
      <vt:lpstr>1 Thessalonians 5:5</vt:lpstr>
      <vt:lpstr>1 John 2:8</vt:lpstr>
      <vt:lpstr>John 12:35</vt:lpstr>
      <vt:lpstr>John 12:36</vt:lpstr>
      <vt:lpstr>John 8:12</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dc:creator>
  <cp:lastModifiedBy>Charlie</cp:lastModifiedBy>
  <cp:revision>19</cp:revision>
  <dcterms:created xsi:type="dcterms:W3CDTF">2015-02-13T20:13:15Z</dcterms:created>
  <dcterms:modified xsi:type="dcterms:W3CDTF">2015-02-14T22:42:19Z</dcterms:modified>
</cp:coreProperties>
</file>