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CC8D1C3-88F8-4894-8784-6A3C9E787FFD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BD9F238-17C8-43CA-8C39-A7DAB368C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1C3-88F8-4894-8784-6A3C9E787FFD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F238-17C8-43CA-8C39-A7DAB368C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1C3-88F8-4894-8784-6A3C9E787FFD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F238-17C8-43CA-8C39-A7DAB368C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1C3-88F8-4894-8784-6A3C9E787FFD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F238-17C8-43CA-8C39-A7DAB368C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1C3-88F8-4894-8784-6A3C9E787FFD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F238-17C8-43CA-8C39-A7DAB368C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1C3-88F8-4894-8784-6A3C9E787FFD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F238-17C8-43CA-8C39-A7DAB368CB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1C3-88F8-4894-8784-6A3C9E787FFD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F238-17C8-43CA-8C39-A7DAB368CB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1C3-88F8-4894-8784-6A3C9E787FFD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F238-17C8-43CA-8C39-A7DAB368C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D1C3-88F8-4894-8784-6A3C9E787FFD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F238-17C8-43CA-8C39-A7DAB368C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CC8D1C3-88F8-4894-8784-6A3C9E787FFD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BD9F238-17C8-43CA-8C39-A7DAB368C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CC8D1C3-88F8-4894-8784-6A3C9E787FFD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BD9F238-17C8-43CA-8C39-A7DAB368CB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CC8D1C3-88F8-4894-8784-6A3C9E787FFD}" type="datetimeFigureOut">
              <a:rPr lang="en-US" smtClean="0"/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BD9F238-17C8-43CA-8C39-A7DAB368CB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Isaac: Facing Trials and Temptations</a:t>
            </a:r>
            <a:r>
              <a:rPr lang="en-US" dirty="0" smtClean="0"/>
              <a:t>,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Genesis 26:12-35</a:t>
            </a:r>
          </a:p>
          <a:p>
            <a:r>
              <a:rPr lang="en-US" sz="3200" dirty="0" smtClean="0"/>
              <a:t>March 23-24, 2013</a:t>
            </a:r>
          </a:p>
          <a:p>
            <a:r>
              <a:rPr lang="en-US" sz="3200" dirty="0" smtClean="0"/>
              <a:t>Calvary Chapel of El Paso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07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Genesis 26:12-14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4267200"/>
          </a:xfrm>
        </p:spPr>
        <p:txBody>
          <a:bodyPr>
            <a:normAutofit/>
          </a:bodyPr>
          <a:lstStyle/>
          <a:p>
            <a:r>
              <a:rPr lang="en-US" sz="2800" baseline="30000" dirty="0"/>
              <a:t>12 </a:t>
            </a:r>
            <a:r>
              <a:rPr lang="en-US" sz="2800" dirty="0"/>
              <a:t>Then Isaac sowed in that land, and reaped in the same year a hundredfold; and the LORD blessed him. </a:t>
            </a:r>
            <a:r>
              <a:rPr lang="en-US" sz="2800" baseline="30000" dirty="0"/>
              <a:t>13 </a:t>
            </a:r>
            <a:r>
              <a:rPr lang="en-US" sz="2800" dirty="0"/>
              <a:t>The man began to prosper, and continued prospering until he became very prosperous; </a:t>
            </a:r>
            <a:r>
              <a:rPr lang="en-US" sz="2800" baseline="30000" dirty="0"/>
              <a:t>14 </a:t>
            </a:r>
            <a:r>
              <a:rPr lang="en-US" sz="2800" dirty="0"/>
              <a:t>for he had possessions of flocks and possessions of herds and a great number of servants. So the Philistines envied him.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23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315200" cy="3962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TRIAL THREE—FACING ENVY AND REJECTION DUE TO PROSPERITY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95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15200" cy="4114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Isaac Endeavored for God’s Favor</a:t>
            </a:r>
          </a:p>
          <a:p>
            <a:endParaRPr lang="en-US" sz="3600" b="1" dirty="0"/>
          </a:p>
          <a:p>
            <a:r>
              <a:rPr lang="en-US" sz="3600" b="1" dirty="0" smtClean="0"/>
              <a:t>Isaac Received an Enrichment of God’s Favor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75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2 Timothy 2:11-13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15200" cy="4191000"/>
          </a:xfrm>
        </p:spPr>
        <p:txBody>
          <a:bodyPr>
            <a:normAutofit/>
          </a:bodyPr>
          <a:lstStyle/>
          <a:p>
            <a:r>
              <a:rPr lang="en-US" sz="3200" baseline="30000" dirty="0"/>
              <a:t>11 </a:t>
            </a:r>
            <a:r>
              <a:rPr lang="en-US" sz="3200" i="1" dirty="0"/>
              <a:t>This is</a:t>
            </a:r>
            <a:r>
              <a:rPr lang="en-US" sz="3200" dirty="0"/>
              <a:t> a faithful saying: For if we died with </a:t>
            </a:r>
            <a:r>
              <a:rPr lang="en-US" sz="3200" i="1" dirty="0"/>
              <a:t>Him,</a:t>
            </a:r>
            <a:r>
              <a:rPr lang="en-US" sz="3200" dirty="0"/>
              <a:t> We shall also live with </a:t>
            </a:r>
            <a:r>
              <a:rPr lang="en-US" sz="3200" i="1" dirty="0"/>
              <a:t>Him.</a:t>
            </a:r>
            <a:r>
              <a:rPr lang="en-US" sz="3200" dirty="0"/>
              <a:t> </a:t>
            </a:r>
            <a:r>
              <a:rPr lang="en-US" sz="3200" baseline="30000" dirty="0"/>
              <a:t>12</a:t>
            </a:r>
            <a:r>
              <a:rPr lang="en-US" sz="3200" dirty="0"/>
              <a:t> If we endure, We shall also reign with </a:t>
            </a:r>
            <a:r>
              <a:rPr lang="en-US" sz="3200" i="1" dirty="0"/>
              <a:t>Him.</a:t>
            </a:r>
            <a:r>
              <a:rPr lang="en-US" sz="3200" dirty="0"/>
              <a:t> If we deny </a:t>
            </a:r>
            <a:r>
              <a:rPr lang="en-US" sz="3200" i="1" dirty="0"/>
              <a:t>Him,</a:t>
            </a:r>
            <a:r>
              <a:rPr lang="en-US" sz="3200" dirty="0"/>
              <a:t> He also will deny us. </a:t>
            </a:r>
            <a:r>
              <a:rPr lang="en-US" sz="3200" baseline="30000" dirty="0"/>
              <a:t>13</a:t>
            </a:r>
            <a:r>
              <a:rPr lang="en-US" sz="3200" dirty="0"/>
              <a:t> If we are faithless, </a:t>
            </a:r>
            <a:r>
              <a:rPr lang="en-US" sz="3200" b="1" i="1" u="sng" dirty="0"/>
              <a:t>He remains faithful</a:t>
            </a:r>
            <a:r>
              <a:rPr lang="en-US" sz="3200" dirty="0"/>
              <a:t>; He cannot deny Himself.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38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Genesis 26:5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because Abraham obeyed My voice and kept My charge, My commandments, My statutes, and My laws."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61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Genesis 26:14-17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4267200"/>
          </a:xfrm>
        </p:spPr>
        <p:txBody>
          <a:bodyPr>
            <a:noAutofit/>
          </a:bodyPr>
          <a:lstStyle/>
          <a:p>
            <a:r>
              <a:rPr lang="en-US" sz="2500" baseline="30000" dirty="0"/>
              <a:t>14 </a:t>
            </a:r>
            <a:r>
              <a:rPr lang="en-US" sz="2500" dirty="0"/>
              <a:t>for he had possessions of flocks and possessions of herds and a great number of servants. </a:t>
            </a:r>
            <a:r>
              <a:rPr lang="en-US" sz="2500" b="1" i="1" u="sng" dirty="0"/>
              <a:t>So the Philistines envied him</a:t>
            </a:r>
            <a:r>
              <a:rPr lang="en-US" sz="2500" dirty="0"/>
              <a:t>. </a:t>
            </a:r>
            <a:r>
              <a:rPr lang="en-US" sz="2500" baseline="30000" dirty="0"/>
              <a:t>15 </a:t>
            </a:r>
            <a:r>
              <a:rPr lang="en-US" sz="2500" dirty="0"/>
              <a:t>Now the Philistines had stopped up all the wells which his father's servants had dug in the days of Abraham his father, and they had filled them with earth. </a:t>
            </a:r>
            <a:r>
              <a:rPr lang="en-US" sz="2500" baseline="30000" dirty="0"/>
              <a:t>16</a:t>
            </a:r>
            <a:r>
              <a:rPr lang="en-US" sz="2500" dirty="0"/>
              <a:t> And </a:t>
            </a:r>
            <a:r>
              <a:rPr lang="en-US" sz="2500" dirty="0" err="1"/>
              <a:t>Abimelech</a:t>
            </a:r>
            <a:r>
              <a:rPr lang="en-US" sz="2500" dirty="0"/>
              <a:t> said to Isaac, "Go away from us, for you are much mightier than we." </a:t>
            </a:r>
            <a:r>
              <a:rPr lang="en-US" sz="2500" baseline="30000" dirty="0"/>
              <a:t>17 </a:t>
            </a:r>
            <a:r>
              <a:rPr lang="en-US" sz="2500" dirty="0"/>
              <a:t>Then Isaac departed from there and pitched his tent in the Valley of </a:t>
            </a:r>
            <a:r>
              <a:rPr lang="en-US" sz="2500" dirty="0" err="1"/>
              <a:t>Gerar</a:t>
            </a:r>
            <a:r>
              <a:rPr lang="en-US" sz="2500" dirty="0"/>
              <a:t>, and dwelt there.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852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72000"/>
          </a:xfrm>
        </p:spPr>
        <p:txBody>
          <a:bodyPr>
            <a:normAutofit/>
          </a:bodyPr>
          <a:lstStyle/>
          <a:p>
            <a:pPr algn="ctr"/>
            <a:endParaRPr lang="en-US" sz="4000" b="1" dirty="0" smtClean="0"/>
          </a:p>
          <a:p>
            <a:pPr algn="ctr"/>
            <a:r>
              <a:rPr lang="en-US" sz="4800" b="1" dirty="0" smtClean="0"/>
              <a:t>Envy Leads to Enmity (Hostility)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158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2 Thessalonians 3:10-12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91400" cy="4267200"/>
          </a:xfrm>
        </p:spPr>
        <p:txBody>
          <a:bodyPr>
            <a:normAutofit/>
          </a:bodyPr>
          <a:lstStyle/>
          <a:p>
            <a:r>
              <a:rPr lang="en-US" sz="2800" baseline="30000" dirty="0"/>
              <a:t>10</a:t>
            </a:r>
            <a:r>
              <a:rPr lang="en-US" sz="2800" dirty="0"/>
              <a:t> For even when we were with you, we commanded you this: If anyone will not work, neither shall he eat. </a:t>
            </a:r>
            <a:r>
              <a:rPr lang="en-US" sz="2800" baseline="30000" dirty="0"/>
              <a:t>11</a:t>
            </a:r>
            <a:r>
              <a:rPr lang="en-US" sz="2800" dirty="0"/>
              <a:t> For we hear that there are some who walk among you in a disorderly manner, not working at all, but are busybodies. </a:t>
            </a:r>
            <a:r>
              <a:rPr lang="en-US" sz="2800" baseline="30000" dirty="0"/>
              <a:t>12</a:t>
            </a:r>
            <a:r>
              <a:rPr lang="en-US" sz="2800" dirty="0"/>
              <a:t> Now those who are such we command and exhort through our Lord Jesus Christ that they work in quietness and eat their own bread.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30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2 Chronicles 25:2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And he did </a:t>
            </a:r>
            <a:r>
              <a:rPr lang="en-US" sz="3600" i="1" dirty="0"/>
              <a:t>what was</a:t>
            </a:r>
            <a:r>
              <a:rPr lang="en-US" sz="3600" dirty="0"/>
              <a:t> right in the sight of the LORD, </a:t>
            </a:r>
            <a:r>
              <a:rPr lang="en-US" sz="3600" b="1" i="1" u="sng" dirty="0"/>
              <a:t>but not with a loyal (perfect) heart</a:t>
            </a:r>
            <a:r>
              <a:rPr lang="en-US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87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James 1:6-8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467600" cy="4267200"/>
          </a:xfrm>
        </p:spPr>
        <p:txBody>
          <a:bodyPr>
            <a:noAutofit/>
          </a:bodyPr>
          <a:lstStyle/>
          <a:p>
            <a:r>
              <a:rPr lang="en-US" sz="3400" baseline="30000" dirty="0"/>
              <a:t>6</a:t>
            </a:r>
            <a:r>
              <a:rPr lang="en-US" sz="3400" dirty="0"/>
              <a:t> But let him ask in faith, with no doubting, for he who doubts is like a wave of the sea driven and tossed by the wind. </a:t>
            </a:r>
            <a:r>
              <a:rPr lang="en-US" sz="3400" baseline="30000" dirty="0"/>
              <a:t>7</a:t>
            </a:r>
            <a:r>
              <a:rPr lang="en-US" sz="3400" dirty="0"/>
              <a:t> For let not that man suppose that he will receive anything from the Lord; </a:t>
            </a:r>
            <a:r>
              <a:rPr lang="en-US" sz="3400" baseline="30000" dirty="0"/>
              <a:t>8</a:t>
            </a:r>
            <a:r>
              <a:rPr lang="en-US" sz="3400" dirty="0"/>
              <a:t> </a:t>
            </a:r>
            <a:r>
              <a:rPr lang="en-US" sz="3400" i="1" dirty="0"/>
              <a:t>he is</a:t>
            </a:r>
            <a:r>
              <a:rPr lang="en-US" sz="3400" dirty="0"/>
              <a:t> a </a:t>
            </a:r>
            <a:r>
              <a:rPr lang="en-US" sz="3400" b="1" i="1" u="sng" dirty="0"/>
              <a:t>double-minded man</a:t>
            </a:r>
            <a:r>
              <a:rPr lang="en-US" sz="3400" dirty="0"/>
              <a:t>, unstable in all his ways.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4239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Genesis 26:12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Then Isaac sowed in that land, and reaped in the same year a hundredfold; and the LORD blessed him.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86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James 4:8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aseline="30000" dirty="0"/>
              <a:t>8 </a:t>
            </a:r>
            <a:r>
              <a:rPr lang="en-US" sz="3600" dirty="0"/>
              <a:t>Draw near to God and He will draw near to you. Cleanse </a:t>
            </a:r>
            <a:r>
              <a:rPr lang="en-US" sz="3600" i="1" dirty="0"/>
              <a:t>your</a:t>
            </a:r>
            <a:r>
              <a:rPr lang="en-US" sz="3600" dirty="0"/>
              <a:t> hands, </a:t>
            </a:r>
            <a:r>
              <a:rPr lang="en-US" sz="3600" i="1" dirty="0"/>
              <a:t>you</a:t>
            </a:r>
            <a:r>
              <a:rPr lang="en-US" sz="3600" dirty="0"/>
              <a:t> sinners; </a:t>
            </a:r>
            <a:r>
              <a:rPr lang="en-US" sz="3600" b="1" i="1" u="sng" dirty="0"/>
              <a:t>and purify your hearts, you double-minded</a:t>
            </a:r>
            <a:r>
              <a:rPr lang="en-US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5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15200" cy="4114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TRIAL FOUR—FACING STRIFE AND HOSTILITY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14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Genesis 26:18-22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Job 5:17-18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91400" cy="4191000"/>
          </a:xfrm>
        </p:spPr>
        <p:txBody>
          <a:bodyPr>
            <a:normAutofit/>
          </a:bodyPr>
          <a:lstStyle/>
          <a:p>
            <a:r>
              <a:rPr lang="en-US" sz="3600" baseline="30000" dirty="0"/>
              <a:t>17</a:t>
            </a:r>
            <a:r>
              <a:rPr lang="en-US" sz="3600" dirty="0"/>
              <a:t> </a:t>
            </a:r>
            <a:r>
              <a:rPr lang="en-US" sz="3600" dirty="0" smtClean="0"/>
              <a:t>Behold</a:t>
            </a:r>
            <a:r>
              <a:rPr lang="en-US" sz="3600" dirty="0"/>
              <a:t>, happy </a:t>
            </a:r>
            <a:r>
              <a:rPr lang="en-US" sz="3600" i="1" dirty="0"/>
              <a:t>is</a:t>
            </a:r>
            <a:r>
              <a:rPr lang="en-US" sz="3600" dirty="0"/>
              <a:t> the man whom God corrects; Therefore do not despise the chastening of the Almighty. </a:t>
            </a:r>
            <a:r>
              <a:rPr lang="en-US" sz="3600" baseline="30000" dirty="0"/>
              <a:t>18</a:t>
            </a:r>
            <a:r>
              <a:rPr lang="en-US" sz="3600" dirty="0"/>
              <a:t> For He bruises, but He binds up; He wounds, but His hands make whole.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04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Job 23:10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But He knows the way that I take; </a:t>
            </a:r>
            <a:r>
              <a:rPr lang="en-US" sz="3600" b="1" i="1" u="sng" dirty="0"/>
              <a:t>When He has tested me, I shall come forth as gold</a:t>
            </a:r>
            <a:r>
              <a:rPr lang="en-US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13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2 Corinthians 4:16-18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343400"/>
          </a:xfrm>
        </p:spPr>
        <p:txBody>
          <a:bodyPr>
            <a:normAutofit/>
          </a:bodyPr>
          <a:lstStyle/>
          <a:p>
            <a:r>
              <a:rPr lang="en-US" sz="2700" baseline="30000" dirty="0"/>
              <a:t>16</a:t>
            </a:r>
            <a:r>
              <a:rPr lang="en-US" sz="2700" dirty="0"/>
              <a:t> Therefore we do not lose heart. Even though our outward man is perishing, yet the inward </a:t>
            </a:r>
            <a:r>
              <a:rPr lang="en-US" sz="2700" i="1" dirty="0"/>
              <a:t>man</a:t>
            </a:r>
            <a:r>
              <a:rPr lang="en-US" sz="2700" dirty="0"/>
              <a:t> is being renewed day by day. </a:t>
            </a:r>
            <a:r>
              <a:rPr lang="en-US" sz="2700" baseline="30000" dirty="0"/>
              <a:t>17</a:t>
            </a:r>
            <a:r>
              <a:rPr lang="en-US" sz="2700" dirty="0"/>
              <a:t> </a:t>
            </a:r>
            <a:r>
              <a:rPr lang="en-US" sz="2700" b="1" i="1" u="sng" dirty="0"/>
              <a:t>For our light affliction</a:t>
            </a:r>
            <a:r>
              <a:rPr lang="en-US" sz="2700" dirty="0"/>
              <a:t>, which is but for a moment, is working for us a far more exceeding </a:t>
            </a:r>
            <a:r>
              <a:rPr lang="en-US" sz="2700" i="1" dirty="0"/>
              <a:t>and</a:t>
            </a:r>
            <a:r>
              <a:rPr lang="en-US" sz="2700" dirty="0"/>
              <a:t> eternal weight of glory, </a:t>
            </a:r>
            <a:r>
              <a:rPr lang="en-US" sz="2700" baseline="30000" dirty="0"/>
              <a:t>18</a:t>
            </a:r>
            <a:r>
              <a:rPr lang="en-US" sz="2700" dirty="0"/>
              <a:t> while we do not look at the things which are seen, but at the things which are not seen. For the things which are seen </a:t>
            </a:r>
            <a:r>
              <a:rPr lang="en-US" sz="2700" i="1" dirty="0"/>
              <a:t>are</a:t>
            </a:r>
            <a:r>
              <a:rPr lang="en-US" sz="2700" dirty="0"/>
              <a:t> temporary, but the things which are not seen </a:t>
            </a:r>
            <a:r>
              <a:rPr lang="en-US" sz="2700" i="1" dirty="0"/>
              <a:t>are</a:t>
            </a:r>
            <a:r>
              <a:rPr lang="en-US" sz="2700" dirty="0"/>
              <a:t> eternal.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1701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4267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TRIAL FIVE—FACING FEAR AND THE FAILURE OF GOD’S PROMISES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20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Genesis 26:23-25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91400" cy="4267200"/>
          </a:xfrm>
        </p:spPr>
        <p:txBody>
          <a:bodyPr>
            <a:noAutofit/>
          </a:bodyPr>
          <a:lstStyle/>
          <a:p>
            <a:r>
              <a:rPr lang="en-US" sz="2700" baseline="30000" dirty="0"/>
              <a:t>23</a:t>
            </a:r>
            <a:r>
              <a:rPr lang="en-US" sz="2700" dirty="0"/>
              <a:t> Then he went up from there to Beersheba. </a:t>
            </a:r>
            <a:r>
              <a:rPr lang="en-US" sz="2700" baseline="30000" dirty="0"/>
              <a:t>24</a:t>
            </a:r>
            <a:r>
              <a:rPr lang="en-US" sz="2700" dirty="0"/>
              <a:t> And the LORD appeared to him the same night and said, "I </a:t>
            </a:r>
            <a:r>
              <a:rPr lang="en-US" sz="2700" i="1" dirty="0"/>
              <a:t>am</a:t>
            </a:r>
            <a:r>
              <a:rPr lang="en-US" sz="2700" dirty="0"/>
              <a:t> the God of your father Abraham; do not fear, for I </a:t>
            </a:r>
            <a:r>
              <a:rPr lang="en-US" sz="2700" i="1" dirty="0"/>
              <a:t>am</a:t>
            </a:r>
            <a:r>
              <a:rPr lang="en-US" sz="2700" dirty="0"/>
              <a:t> with you. I will bless you and multiply your descendants for </a:t>
            </a:r>
            <a:r>
              <a:rPr lang="en-US" sz="2700" b="1" i="1" u="sng" dirty="0"/>
              <a:t>My servant</a:t>
            </a:r>
            <a:r>
              <a:rPr lang="en-US" sz="2700" dirty="0"/>
              <a:t> Abraham's sake." </a:t>
            </a:r>
            <a:r>
              <a:rPr lang="en-US" sz="2700" baseline="30000" dirty="0"/>
              <a:t>25</a:t>
            </a:r>
            <a:r>
              <a:rPr lang="en-US" sz="2700" dirty="0"/>
              <a:t> So he built an altar there and called on the name of the LORD, and he pitched his tent there; and there Isaac's servants dug a well.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2406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Acts 18:9-10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91400" cy="4191000"/>
          </a:xfrm>
        </p:spPr>
        <p:txBody>
          <a:bodyPr>
            <a:normAutofit/>
          </a:bodyPr>
          <a:lstStyle/>
          <a:p>
            <a:r>
              <a:rPr lang="en-US" sz="3800" baseline="30000" dirty="0"/>
              <a:t>9</a:t>
            </a:r>
            <a:r>
              <a:rPr lang="en-US" sz="3800" dirty="0"/>
              <a:t> Now the Lord spoke to Paul in the night by a vision, "Do not be afraid, but speak, and do not keep silent; </a:t>
            </a:r>
            <a:r>
              <a:rPr lang="en-US" sz="3800" baseline="30000" dirty="0"/>
              <a:t>10</a:t>
            </a:r>
            <a:r>
              <a:rPr lang="en-US" sz="3800" dirty="0"/>
              <a:t> for I am with you, and no one will attack you to hurt you; for I have many people in this city."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6598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Acts 23:11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aseline="30000" dirty="0"/>
              <a:t>11</a:t>
            </a:r>
            <a:r>
              <a:rPr lang="en-US" sz="3600" dirty="0"/>
              <a:t> But the following night the Lord stood by him and said, "Be of good cheer, Paul; for as you have testified for Me in Jerusalem, so you must also bear witness at Rome."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84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Genesis 26:13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man began to prosper, and continued prospering until he became very prosperous;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08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Romans 8:31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What </a:t>
            </a:r>
            <a:r>
              <a:rPr lang="en-US" sz="3600" dirty="0"/>
              <a:t>then shall we say to these things? If God </a:t>
            </a:r>
            <a:r>
              <a:rPr lang="en-US" sz="3600" i="1" dirty="0"/>
              <a:t>is</a:t>
            </a:r>
            <a:r>
              <a:rPr lang="en-US" sz="3600" dirty="0"/>
              <a:t> for us, who </a:t>
            </a:r>
            <a:r>
              <a:rPr lang="en-US" sz="3600" i="1" dirty="0"/>
              <a:t>can be</a:t>
            </a:r>
            <a:r>
              <a:rPr lang="en-US" sz="3600" dirty="0"/>
              <a:t> against us?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24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Romans 8:37-39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15200" cy="4267200"/>
          </a:xfrm>
        </p:spPr>
        <p:txBody>
          <a:bodyPr>
            <a:normAutofit/>
          </a:bodyPr>
          <a:lstStyle/>
          <a:p>
            <a:r>
              <a:rPr lang="en-US" sz="2900" baseline="30000" dirty="0"/>
              <a:t>37</a:t>
            </a:r>
            <a:r>
              <a:rPr lang="en-US" sz="2900" dirty="0"/>
              <a:t> Yet in all these things we are more than conquerors through Him who loved us. </a:t>
            </a:r>
            <a:r>
              <a:rPr lang="en-US" sz="2900" baseline="30000" dirty="0"/>
              <a:t>38 </a:t>
            </a:r>
            <a:r>
              <a:rPr lang="en-US" sz="2900" dirty="0"/>
              <a:t>For I am persuaded that neither death nor life, nor angels nor principalities nor powers, nor things present nor things to come, </a:t>
            </a:r>
            <a:r>
              <a:rPr lang="en-US" sz="2900" baseline="30000" dirty="0"/>
              <a:t>39</a:t>
            </a:r>
            <a:r>
              <a:rPr lang="en-US" sz="2900" dirty="0"/>
              <a:t> nor height nor depth, nor any other created thing, shall be able to separate us from the love of God which is in Christ Jesus our Lord.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3846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Deuteronomy 31:6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15200" cy="4038600"/>
          </a:xfrm>
        </p:spPr>
        <p:txBody>
          <a:bodyPr>
            <a:noAutofit/>
          </a:bodyPr>
          <a:lstStyle/>
          <a:p>
            <a:r>
              <a:rPr lang="en-US" sz="3600" dirty="0"/>
              <a:t>Be strong and of good courage, do not fear nor be afraid of them; for the LORD your God, He </a:t>
            </a:r>
            <a:r>
              <a:rPr lang="en-US" sz="3600" i="1" dirty="0"/>
              <a:t>is</a:t>
            </a:r>
            <a:r>
              <a:rPr lang="en-US" sz="3600" dirty="0"/>
              <a:t> the One who goes with you. He will not leave you nor forsake you."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76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4267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TRIAL SIX—FACING THE NEED TO BUILD GOOD RELATIONSHIPS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2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Genesis 26:26-35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Matthew 5:9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Blessed </a:t>
            </a:r>
            <a:r>
              <a:rPr lang="en-US" sz="3600" i="1" dirty="0"/>
              <a:t>are</a:t>
            </a:r>
            <a:r>
              <a:rPr lang="en-US" sz="3600" dirty="0"/>
              <a:t> the peacemakers, For they shall be called sons of God.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75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Matthew 5:43-45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15200" cy="4191000"/>
          </a:xfrm>
        </p:spPr>
        <p:txBody>
          <a:bodyPr>
            <a:noAutofit/>
          </a:bodyPr>
          <a:lstStyle/>
          <a:p>
            <a:r>
              <a:rPr lang="en-US" sz="2800" baseline="30000" dirty="0"/>
              <a:t>43 </a:t>
            </a:r>
            <a:r>
              <a:rPr lang="en-US" sz="2800" dirty="0"/>
              <a:t>"You have heard that it was said, </a:t>
            </a:r>
            <a:r>
              <a:rPr lang="en-US" sz="2800" i="1" dirty="0"/>
              <a:t>'You shall love your neighbor</a:t>
            </a:r>
            <a:r>
              <a:rPr lang="en-US" sz="2800" dirty="0"/>
              <a:t> and hate your enemy.' </a:t>
            </a:r>
            <a:r>
              <a:rPr lang="en-US" sz="2800" baseline="30000" dirty="0"/>
              <a:t>44</a:t>
            </a:r>
            <a:r>
              <a:rPr lang="en-US" sz="2800" dirty="0"/>
              <a:t> But I say to you, love your enemies, bless those who curse you, do good to those who hate you, and pray for those who spitefully use you and persecute you, </a:t>
            </a:r>
            <a:r>
              <a:rPr lang="en-US" sz="2800" baseline="30000" dirty="0"/>
              <a:t>45</a:t>
            </a:r>
            <a:r>
              <a:rPr lang="en-US" sz="2800" dirty="0"/>
              <a:t> that you may be sons of your Father in heaven; for He makes His sun rise on the evil and on the good, and sends rain on the just and on the unjust.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41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Romans 12:18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it is possible, as much as depends on you, live peaceably with all men.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71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Romans 14:19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Therefore let us pursue the things </a:t>
            </a:r>
            <a:r>
              <a:rPr lang="en-US" sz="3600" i="1" dirty="0"/>
              <a:t>which make</a:t>
            </a:r>
            <a:r>
              <a:rPr lang="en-US" sz="3600" dirty="0"/>
              <a:t> for peace and the things by which one may edify another.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58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Hebrews 12:14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Pursue peace with all </a:t>
            </a:r>
            <a:r>
              <a:rPr lang="en-US" sz="3600" i="1" dirty="0"/>
              <a:t>people,</a:t>
            </a:r>
            <a:r>
              <a:rPr lang="en-US" sz="3600" dirty="0"/>
              <a:t> and holiness, without which no one will see the Lord: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28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Genesis 26:14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 he had possessions of flocks and possessions of herds and a great number of servants. So the Philistines envied him.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92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Psalm 4:1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Hear me when I call, O God of my righteousness: </a:t>
            </a:r>
            <a:r>
              <a:rPr lang="en-US" sz="3600" b="1" i="1" u="sng" dirty="0"/>
              <a:t>thou hast enlarged me when I was in distress</a:t>
            </a:r>
            <a:r>
              <a:rPr lang="en-US" sz="3600" dirty="0"/>
              <a:t>; have mercy upon me, and hear my prayer.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85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Psalm 25:17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troubles of my heart have enlarged; Bring me out of my distresses!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01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Psalm 18:19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 also brought me out into a broad place; He delivered me because He delighted in me.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86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Genesis 26:15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Now the Philistines had stopped up all the wells which his father's servants had dug in the days of Abraham his father, and they had filled them with earth.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87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Genesis 26:16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And </a:t>
            </a:r>
            <a:r>
              <a:rPr lang="en-US" sz="3600" dirty="0" err="1"/>
              <a:t>Abimelech</a:t>
            </a:r>
            <a:r>
              <a:rPr lang="en-US" sz="3600" dirty="0"/>
              <a:t> said to Isaac, "Go away from us, for you are much mightier than we."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84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3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8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Trials and Temptations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James 1:2-4</a:t>
            </a:r>
          </a:p>
          <a:p>
            <a:endParaRPr lang="en-US" sz="5400" dirty="0"/>
          </a:p>
          <a:p>
            <a:r>
              <a:rPr lang="en-US" sz="5400" dirty="0" smtClean="0"/>
              <a:t>James 1:12-15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363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Faith That Can’t Be Tested Can’t Be Trusted!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sz="3600" b="1" dirty="0" smtClean="0"/>
              <a:t>The </a:t>
            </a:r>
            <a:r>
              <a:rPr lang="en-US" sz="3600" b="1" dirty="0"/>
              <a:t>Lord tests us to bring out the best in us</a:t>
            </a:r>
            <a:r>
              <a:rPr lang="en-US" sz="3600" b="1" dirty="0" smtClean="0"/>
              <a:t>!</a:t>
            </a:r>
          </a:p>
          <a:p>
            <a:endParaRPr lang="en-US" sz="3600" b="1" dirty="0"/>
          </a:p>
          <a:p>
            <a:r>
              <a:rPr lang="en-US" sz="3600" b="1" dirty="0"/>
              <a:t>Satan tempts us to bring out the worst in us!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87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69</TotalTime>
  <Words>749</Words>
  <Application>Microsoft Office PowerPoint</Application>
  <PresentationFormat>On-screen Show (4:3)</PresentationFormat>
  <Paragraphs>84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Pushpin</vt:lpstr>
      <vt:lpstr>Isaac: Facing Trials and Temptations, Part 2</vt:lpstr>
      <vt:lpstr>Genesis 26:12</vt:lpstr>
      <vt:lpstr>Genesis 26:13</vt:lpstr>
      <vt:lpstr>Genesis 26:14</vt:lpstr>
      <vt:lpstr>Genesis 26:15</vt:lpstr>
      <vt:lpstr>Genesis 26:16</vt:lpstr>
      <vt:lpstr>PowerPoint Presentation</vt:lpstr>
      <vt:lpstr>Trials and Temptations</vt:lpstr>
      <vt:lpstr>A Faith That Can’t Be Tested Can’t Be Trusted! </vt:lpstr>
      <vt:lpstr>Genesis 26:12-14</vt:lpstr>
      <vt:lpstr>PowerPoint Presentation</vt:lpstr>
      <vt:lpstr>PowerPoint Presentation</vt:lpstr>
      <vt:lpstr>2 Timothy 2:11-13</vt:lpstr>
      <vt:lpstr>Genesis 26:5</vt:lpstr>
      <vt:lpstr>Genesis 26:14-17</vt:lpstr>
      <vt:lpstr>PowerPoint Presentation</vt:lpstr>
      <vt:lpstr>2 Thessalonians 3:10-12</vt:lpstr>
      <vt:lpstr>2 Chronicles 25:2</vt:lpstr>
      <vt:lpstr>James 1:6-8</vt:lpstr>
      <vt:lpstr>James 4:8</vt:lpstr>
      <vt:lpstr>PowerPoint Presentation</vt:lpstr>
      <vt:lpstr>Genesis 26:18-22</vt:lpstr>
      <vt:lpstr>Job 5:17-18</vt:lpstr>
      <vt:lpstr>Job 23:10</vt:lpstr>
      <vt:lpstr>2 Corinthians 4:16-18</vt:lpstr>
      <vt:lpstr>PowerPoint Presentation</vt:lpstr>
      <vt:lpstr>Genesis 26:23-25</vt:lpstr>
      <vt:lpstr>Acts 18:9-10</vt:lpstr>
      <vt:lpstr>Acts 23:11</vt:lpstr>
      <vt:lpstr>Romans 8:31</vt:lpstr>
      <vt:lpstr>Romans 8:37-39</vt:lpstr>
      <vt:lpstr>Deuteronomy 31:6</vt:lpstr>
      <vt:lpstr>PowerPoint Presentation</vt:lpstr>
      <vt:lpstr>Genesis 26:26-35</vt:lpstr>
      <vt:lpstr>Matthew 5:9</vt:lpstr>
      <vt:lpstr>Matthew 5:43-45</vt:lpstr>
      <vt:lpstr>Romans 12:18</vt:lpstr>
      <vt:lpstr>Romans 14:19</vt:lpstr>
      <vt:lpstr>Hebrews 12:14</vt:lpstr>
      <vt:lpstr>Psalm 4:1</vt:lpstr>
      <vt:lpstr>Psalm 25:17</vt:lpstr>
      <vt:lpstr>Psalm 18:19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Isaac: Facing Trials and Temptations, Part 2</dc:title>
  <dc:creator>Charlie</dc:creator>
  <cp:lastModifiedBy>Charlie</cp:lastModifiedBy>
  <cp:revision>7</cp:revision>
  <dcterms:created xsi:type="dcterms:W3CDTF">2013-03-23T21:05:33Z</dcterms:created>
  <dcterms:modified xsi:type="dcterms:W3CDTF">2013-03-23T22:14:56Z</dcterms:modified>
</cp:coreProperties>
</file>