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1/31/2015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Introduction to the Gospel of John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1:1-3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31-February 1, 2015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10:44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whosoever of you will be the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chiefest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shall be servant of all.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9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10:45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even the Son of man came not to be ministered unto, but to minister, and to give his life a ransom for many.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8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21:25a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are also many other things which Jesus did, the which, if they should be written every one,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01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21:25b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suppose that even the world itself could not contain the books that should be written. Amen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the Author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4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20:31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these are written, that ye might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Christ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 of God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that believing ye might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</a:t>
            </a:r>
            <a:r>
              <a:rPr lang="en-US" sz="5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0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“Believe”: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257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 98 times in John’s Gospel: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(11)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(15)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(9)</a:t>
            </a:r>
          </a:p>
        </p:txBody>
      </p:sp>
    </p:spTree>
    <p:extLst>
      <p:ext uri="{BB962C8B-B14F-4D97-AF65-F5344CB8AC3E}">
        <p14:creationId xmlns:p14="http://schemas.microsoft.com/office/powerpoint/2010/main" val="344173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20:29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Thomas, because thou hast seen me, thou hast believed: blessed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that have not seen, and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believed.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4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“Jesus”: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18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Historic Name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True Name to touch all Humanity—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Yeshua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‘God is Salvation!’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5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Christ”: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Signifies the Jewish Messiah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5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beginning was the Word, and the Word was with God, and the Word was God.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Son of God”: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title found more frequently than “the Son” with its systematic connection to “the Father.”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6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“Have”: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word characteristic of John, used to imply conscious possession of spiritual things—having, holding, obtaining and retaining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“Life” (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zoe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47800"/>
            <a:ext cx="8991600" cy="5105400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inward and spiritual reality as distinct from the outward and visible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36 times in John—Matthew (7); Mark (4); Luke (6)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9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 Name”: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phrase completely characteristic of John; it occurs no less than 11 times in chapters 14 to 17.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9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1:12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as many as received him, to them gave he power to become the sons of God, </a:t>
            </a:r>
            <a:r>
              <a:rPr lang="en-US" sz="5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them that believe on </a:t>
            </a:r>
            <a:r>
              <a:rPr lang="en-US" sz="5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4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2:23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he was in Jerusalem at the </a:t>
            </a:r>
            <a:r>
              <a:rPr lang="en-US" sz="5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the feast </a:t>
            </a:r>
            <a:r>
              <a:rPr lang="en-US" sz="5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many believed in </a:t>
            </a:r>
            <a:r>
              <a:rPr lang="en-US" sz="5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they saw the miracles which he did.</a:t>
            </a:r>
            <a:endParaRPr lang="en-US" sz="5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6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3:18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him is not condemned: but he that believeth not is condemned already, because he hath not believed in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only begotten Son of God.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0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Matthew—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“Behold, Thy King”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0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9:9a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greatly, O daughter of Zion; shout, O daughter of Jerusalem: </a:t>
            </a: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thy King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cometh unto thee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7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9:9b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just, and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salvation; lowly, and riding upon an ass, and upon a colt the foal of an ass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3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1:2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was in the beginning with God.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5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My Servant”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1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42:1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my servant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whom I uphold; mine elect, </a:t>
            </a:r>
            <a:r>
              <a:rPr lang="en-US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whom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soul </a:t>
            </a:r>
            <a:r>
              <a:rPr lang="en-US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delighteth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 have put my spirit upon him: he shall bring forth judgment to the Gentiles.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4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the Man”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2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6:12a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speak unto him, saying, Thus </a:t>
            </a:r>
            <a:r>
              <a:rPr lang="en-US" sz="5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of hosts, saying, </a:t>
            </a:r>
            <a:r>
              <a:rPr lang="en-US" sz="5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the man 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name </a:t>
            </a:r>
            <a:r>
              <a:rPr lang="en-US" sz="5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BRANCH; </a:t>
            </a:r>
            <a:endParaRPr lang="en-US" sz="5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3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6:12b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grow up out of his place, and he shall build the temple of the LORD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5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</a:p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Your God”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4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40:9a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Zion, that </a:t>
            </a:r>
            <a:r>
              <a:rPr lang="en-US" sz="5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bringest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 tidings, get thee up into the high mountain; O Jerusalem, that </a:t>
            </a:r>
            <a:r>
              <a:rPr lang="en-US" sz="5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bringest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 tidings, 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5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40:9b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thy voice with strength; lift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up, be not afraid; say unto the cities of Judah, </a:t>
            </a: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your God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4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0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things were made by him; and without him was not any thing made that was made.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0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“Synoptic” Gospels: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Autofit/>
          </a:bodyPr>
          <a:lstStyle/>
          <a:p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 many of the same accounts in the life of Jesus, often in a similar sequence and in similar wording</a:t>
            </a:r>
            <a:r>
              <a:rPr 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‘Seen Together’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3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20:30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other signs truly did Jesus in the presence of his disciples, which are not written in this book: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3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20:31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these are written, that ye might believe that Jesus is the Christ, the Son of God; and that believing ye might have life through his name.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4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Data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8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303</TotalTime>
  <Words>804</Words>
  <Application>Microsoft Office PowerPoint</Application>
  <PresentationFormat>On-screen Show (4:3)</PresentationFormat>
  <Paragraphs>77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Theme</vt:lpstr>
      <vt:lpstr>Introduction to the Gospel of John</vt:lpstr>
      <vt:lpstr>John 1:1</vt:lpstr>
      <vt:lpstr>John 1:2</vt:lpstr>
      <vt:lpstr>John 1:3</vt:lpstr>
      <vt:lpstr>PowerPoint Presentation</vt:lpstr>
      <vt:lpstr>“Synoptic” Gospels:</vt:lpstr>
      <vt:lpstr>John 20:30</vt:lpstr>
      <vt:lpstr>John 20:31</vt:lpstr>
      <vt:lpstr>PowerPoint Presentation</vt:lpstr>
      <vt:lpstr>Mark 10:44</vt:lpstr>
      <vt:lpstr>Mark 10:45</vt:lpstr>
      <vt:lpstr>John 21:25a</vt:lpstr>
      <vt:lpstr>John 21:25b</vt:lpstr>
      <vt:lpstr>PowerPoint Presentation</vt:lpstr>
      <vt:lpstr>John 20:31</vt:lpstr>
      <vt:lpstr>“Believe”:</vt:lpstr>
      <vt:lpstr>John 20:29</vt:lpstr>
      <vt:lpstr>“Jesus”:</vt:lpstr>
      <vt:lpstr>“The Christ”:</vt:lpstr>
      <vt:lpstr>“The Son of God”:</vt:lpstr>
      <vt:lpstr>“Have”:</vt:lpstr>
      <vt:lpstr>“Life” (zoe):</vt:lpstr>
      <vt:lpstr>“His Name”:</vt:lpstr>
      <vt:lpstr>John 1:12</vt:lpstr>
      <vt:lpstr>John 2:23</vt:lpstr>
      <vt:lpstr>John 3:18</vt:lpstr>
      <vt:lpstr>PowerPoint Presentation</vt:lpstr>
      <vt:lpstr>Zechariah 9:9a</vt:lpstr>
      <vt:lpstr>Zechariah 9:9b</vt:lpstr>
      <vt:lpstr>PowerPoint Presentation</vt:lpstr>
      <vt:lpstr>Isaiah 42:1</vt:lpstr>
      <vt:lpstr>PowerPoint Presentation</vt:lpstr>
      <vt:lpstr>Zechariah 6:12a</vt:lpstr>
      <vt:lpstr>Zechariah 6:12b</vt:lpstr>
      <vt:lpstr>PowerPoint Presentation</vt:lpstr>
      <vt:lpstr>Isaiah 40:9a</vt:lpstr>
      <vt:lpstr>Isaiah 40:9b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Gospel of John</dc:title>
  <dc:creator>Charlie</dc:creator>
  <cp:lastModifiedBy>Charlie</cp:lastModifiedBy>
  <cp:revision>16</cp:revision>
  <dcterms:created xsi:type="dcterms:W3CDTF">2015-01-31T18:16:35Z</dcterms:created>
  <dcterms:modified xsi:type="dcterms:W3CDTF">2015-01-31T23:19:39Z</dcterms:modified>
</cp:coreProperties>
</file>