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4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1/31/2015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1/31/2015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1/31/2015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3337560"/>
            <a:ext cx="8991600" cy="2301240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accent1">
                    <a:lumMod val="50000"/>
                  </a:schemeClr>
                </a:solidFill>
              </a:rPr>
              <a:t>Introduction to the Gospel of John</a:t>
            </a:r>
            <a:endParaRPr lang="en-US" sz="6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1544812"/>
            <a:ext cx="8991600" cy="1752600"/>
          </a:xfrm>
        </p:spPr>
        <p:txBody>
          <a:bodyPr>
            <a:noAutofit/>
          </a:bodyPr>
          <a:lstStyle/>
          <a:p>
            <a:r>
              <a:rPr lang="en-US" sz="5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1:1-3</a:t>
            </a:r>
          </a:p>
          <a:p>
            <a:r>
              <a:rPr lang="en-US" sz="5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January 31-February 1, 2015</a:t>
            </a:r>
          </a:p>
          <a:p>
            <a:r>
              <a:rPr lang="en-US" sz="5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Calvary Chapel of El Paso</a:t>
            </a:r>
            <a:endParaRPr lang="en-US" sz="5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2974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 10:44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whosoever of you will be the </a:t>
            </a:r>
            <a:r>
              <a:rPr lang="en-US" sz="6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chiefest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shall be servant of all.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190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 10:45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even the Son of man came not to be ministered unto, but to minister, and to give his life a ransom for many.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5986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21:25a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15400" cy="51816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there are also many other things which Jesus did, the which, if they should be written every one, 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0013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21:25b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054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suppose that even the world itself could not contain the books that should be written. Amen</a:t>
            </a: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4270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the Author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3040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20:31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56" y="1600200"/>
            <a:ext cx="9035143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these are written, that ye might </a:t>
            </a:r>
            <a:r>
              <a:rPr lang="en-US" sz="56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believe</a:t>
            </a: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</a:t>
            </a:r>
            <a:r>
              <a:rPr lang="en-US" sz="56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</a:t>
            </a: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</a:t>
            </a:r>
            <a:r>
              <a:rPr lang="en-US" sz="56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Christ</a:t>
            </a: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56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Son of God</a:t>
            </a: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and that believing ye might </a:t>
            </a:r>
            <a:r>
              <a:rPr lang="en-US" sz="56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</a:t>
            </a: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6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</a:t>
            </a: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through </a:t>
            </a:r>
            <a:r>
              <a:rPr lang="en-US" sz="56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name</a:t>
            </a: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4006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“Believe”: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15400" cy="52578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used 98 times in John’s Gospel: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(11)</a:t>
            </a:r>
          </a:p>
          <a:p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 (15)</a:t>
            </a:r>
          </a:p>
          <a:p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(9)</a:t>
            </a:r>
          </a:p>
        </p:txBody>
      </p:sp>
    </p:spTree>
    <p:extLst>
      <p:ext uri="{BB962C8B-B14F-4D97-AF65-F5344CB8AC3E}">
        <p14:creationId xmlns:p14="http://schemas.microsoft.com/office/powerpoint/2010/main" val="3441730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20:29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</a:t>
            </a:r>
            <a:r>
              <a:rPr lang="en-US" sz="5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saith</a:t>
            </a: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unto him, Thomas, because thou hast seen me, thou hast believed: blessed </a:t>
            </a:r>
            <a:r>
              <a:rPr lang="en-US" sz="5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they that have not seen, and </a:t>
            </a:r>
            <a:r>
              <a:rPr lang="en-US" sz="5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yet</a:t>
            </a: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have believed.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8040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“Jesus”: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56" y="1600200"/>
            <a:ext cx="9035143" cy="5181600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Historic Name</a:t>
            </a:r>
          </a:p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True Name to touch all Humanity— </a:t>
            </a:r>
            <a:r>
              <a:rPr lang="en-US" sz="6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Yeshua</a:t>
            </a: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‘God is Salvation!’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3458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Christ”: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Signifies the Jewish Messiah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6655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1:1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beginning was the Word, and the Word was with God, and the Word was God.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0145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Son of God”: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title found more frequently than “the Son” with its systematic connection to “the Father.”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9692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“Have”: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257800"/>
          </a:xfrm>
        </p:spPr>
        <p:txBody>
          <a:bodyPr>
            <a:norm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unique word characteristic of John, used to imply conscious possession of spiritual things—having, holding, obtaining and retaining</a:t>
            </a: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748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“Life” (</a:t>
            </a:r>
            <a:r>
              <a:rPr lang="en-US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zoe</a:t>
            </a:r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629" y="1447800"/>
            <a:ext cx="8991600" cy="5105400"/>
          </a:xfrm>
        </p:spPr>
        <p:txBody>
          <a:bodyPr>
            <a:no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inward and spiritual reality as distinct from the outward and visible 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expression</a:t>
            </a:r>
          </a:p>
          <a:p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Used 36 times in John—Matthew (7); Mark (4); Luke (6)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23954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“His Name”: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phrase completely characteristic of John; it occurs no less than 11 times in chapters 14 to 17.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6598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1:12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8991600" cy="51816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as many as received him, to them gave he power to become the sons of God, </a:t>
            </a:r>
            <a:r>
              <a:rPr lang="en-US" sz="57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</a:t>
            </a:r>
            <a:r>
              <a:rPr lang="en-US" sz="5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them that believe on </a:t>
            </a:r>
            <a:r>
              <a:rPr lang="en-US" sz="57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name</a:t>
            </a:r>
            <a:r>
              <a:rPr lang="en-US" sz="5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5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9041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2:23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0"/>
            <a:ext cx="8991600" cy="51816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when he was in Jerusalem at the </a:t>
            </a:r>
            <a:r>
              <a:rPr lang="en-US" sz="57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passover</a:t>
            </a:r>
            <a:r>
              <a:rPr lang="en-US" sz="5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in the feast </a:t>
            </a:r>
            <a:r>
              <a:rPr lang="en-US" sz="57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</a:t>
            </a:r>
            <a:r>
              <a:rPr lang="en-US" sz="5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many believed in </a:t>
            </a:r>
            <a:r>
              <a:rPr lang="en-US" sz="57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name</a:t>
            </a:r>
            <a:r>
              <a:rPr lang="en-US" sz="5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when they saw the miracles which he did.</a:t>
            </a:r>
            <a:endParaRPr lang="en-US" sz="5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6569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3:18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1816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that believeth on him is not condemned: but he that believeth not is condemned already, because he hath not believed in </a:t>
            </a:r>
            <a:r>
              <a:rPr lang="en-US" sz="51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name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only begotten Son of God.</a:t>
            </a:r>
            <a:endParaRPr lang="en-US" sz="5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3077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10540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Matthew—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“Behold, Thy King”</a:t>
            </a:r>
            <a:endParaRPr lang="en-US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3109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Zechariah 9:9a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Rejoice greatly, O daughter of Zion; shout, O daughter of Jerusalem: </a:t>
            </a:r>
            <a:r>
              <a:rPr lang="en-US" sz="60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behold, thy King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cometh unto thee</a:t>
            </a: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4075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Zechariah 9:9b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054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</a:t>
            </a:r>
            <a:r>
              <a:rPr lang="en-US" sz="6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just, and </a:t>
            </a: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having 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salvation; lowly, and riding upon an ass, and upon a colt the foal of an ass</a:t>
            </a: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5637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1:2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054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same was in the beginning with God.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1555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15400" cy="510540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</a:t>
            </a:r>
            <a:r>
              <a:rPr lang="en-US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</a:t>
            </a:r>
          </a:p>
          <a:p>
            <a:pPr marL="36576" indent="0" algn="ctr">
              <a:buNone/>
            </a:pPr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Behold, My Servant”</a:t>
            </a:r>
            <a:endParaRPr lang="en-US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6811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Isaiah 42:1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56" y="1600200"/>
            <a:ext cx="9035143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5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Behold my servant</a:t>
            </a:r>
            <a:r>
              <a:rPr lang="en-US" sz="5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whom I uphold; mine elect, </a:t>
            </a:r>
            <a:r>
              <a:rPr lang="en-US" sz="5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whom</a:t>
            </a:r>
            <a:r>
              <a:rPr lang="en-US" sz="5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my soul </a:t>
            </a:r>
            <a:r>
              <a:rPr lang="en-US" sz="55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delighteth</a:t>
            </a:r>
            <a:r>
              <a:rPr lang="en-US" sz="5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I have put my spirit upon him: he shall bring forth judgment to the Gentiles.</a:t>
            </a:r>
            <a:endParaRPr lang="en-US" sz="5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8148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</a:t>
            </a:r>
            <a:r>
              <a:rPr lang="en-US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</a:t>
            </a:r>
          </a:p>
          <a:p>
            <a:pPr marL="36576" indent="0" algn="ctr">
              <a:buNone/>
            </a:pPr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Behold, the Man”</a:t>
            </a:r>
            <a:endParaRPr lang="en-US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621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Zechariah 6:12a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0"/>
            <a:ext cx="89916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speak unto him, saying, Thus </a:t>
            </a:r>
            <a:r>
              <a:rPr lang="en-US" sz="57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speaketh</a:t>
            </a:r>
            <a:r>
              <a:rPr lang="en-US" sz="5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LORD of hosts, saying, </a:t>
            </a:r>
            <a:r>
              <a:rPr lang="en-US" sz="57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Behold the man </a:t>
            </a:r>
            <a:r>
              <a:rPr lang="en-US" sz="5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whose name </a:t>
            </a:r>
            <a:r>
              <a:rPr lang="en-US" sz="57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BRANCH; </a:t>
            </a:r>
            <a:endParaRPr lang="en-US" sz="5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2931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Zechariah 6:12b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he shall grow up out of his place, and he shall build the temple of the LORD</a:t>
            </a: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7356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</a:t>
            </a:r>
            <a:r>
              <a:rPr lang="en-US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</a:t>
            </a:r>
          </a:p>
          <a:p>
            <a:pPr marL="36576" indent="0" algn="ctr">
              <a:buNone/>
            </a:pPr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Behold, Your God”</a:t>
            </a:r>
            <a:endParaRPr lang="en-US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43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Isaiah 40:9a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Zion, that </a:t>
            </a:r>
            <a:r>
              <a:rPr lang="en-US" sz="5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bringest</a:t>
            </a:r>
            <a:r>
              <a:rPr lang="en-US" sz="5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good tidings, get thee up into the high mountain; O Jerusalem, that </a:t>
            </a:r>
            <a:r>
              <a:rPr lang="en-US" sz="5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bringest</a:t>
            </a:r>
            <a:r>
              <a:rPr lang="en-US" sz="5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good tidings, </a:t>
            </a:r>
            <a:endParaRPr lang="en-US" sz="5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6051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Isaiah 40:9b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lift up thy voice with strength; lift </a:t>
            </a:r>
            <a:r>
              <a:rPr lang="en-US" sz="6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up, be not afraid; say unto the cities of Judah, </a:t>
            </a:r>
            <a:r>
              <a:rPr lang="en-US" sz="60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Behold your God</a:t>
            </a: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4943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809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1:3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things were made by him; and without him was not any thing made that was made.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5019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88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“Synoptic” Gospels: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257800"/>
          </a:xfrm>
        </p:spPr>
        <p:txBody>
          <a:bodyPr>
            <a:noAutofit/>
          </a:bodyPr>
          <a:lstStyle/>
          <a:p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include many of the same accounts in the life of Jesus, often in a similar sequence and in similar wording</a:t>
            </a:r>
            <a:r>
              <a:rPr lang="en-US" sz="5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en-US" sz="5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‘Seen Together’</a:t>
            </a:r>
            <a:endParaRPr lang="en-US" sz="5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27328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20:30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many other signs truly did Jesus in the presence of his disciples, which are not written in this book: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5731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20:31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56" y="1600200"/>
            <a:ext cx="9035143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these are written, that ye might believe that Jesus is the Christ, the Son of God; and that believing ye might have life through his name.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0842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Preliminary Data</a:t>
            </a:r>
            <a:endParaRPr lang="en-US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2380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303</TotalTime>
  <Words>804</Words>
  <Application>Microsoft Office PowerPoint</Application>
  <PresentationFormat>On-screen Show (4:3)</PresentationFormat>
  <Paragraphs>77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Default Theme</vt:lpstr>
      <vt:lpstr>Introduction to the Gospel of John</vt:lpstr>
      <vt:lpstr>John 1:1</vt:lpstr>
      <vt:lpstr>John 1:2</vt:lpstr>
      <vt:lpstr>John 1:3</vt:lpstr>
      <vt:lpstr>PowerPoint Presentation</vt:lpstr>
      <vt:lpstr>“Synoptic” Gospels:</vt:lpstr>
      <vt:lpstr>John 20:30</vt:lpstr>
      <vt:lpstr>John 20:31</vt:lpstr>
      <vt:lpstr>PowerPoint Presentation</vt:lpstr>
      <vt:lpstr>Mark 10:44</vt:lpstr>
      <vt:lpstr>Mark 10:45</vt:lpstr>
      <vt:lpstr>John 21:25a</vt:lpstr>
      <vt:lpstr>John 21:25b</vt:lpstr>
      <vt:lpstr>PowerPoint Presentation</vt:lpstr>
      <vt:lpstr>John 20:31</vt:lpstr>
      <vt:lpstr>“Believe”:</vt:lpstr>
      <vt:lpstr>John 20:29</vt:lpstr>
      <vt:lpstr>“Jesus”:</vt:lpstr>
      <vt:lpstr>“The Christ”:</vt:lpstr>
      <vt:lpstr>“The Son of God”:</vt:lpstr>
      <vt:lpstr>“Have”:</vt:lpstr>
      <vt:lpstr>“Life” (zoe):</vt:lpstr>
      <vt:lpstr>“His Name”:</vt:lpstr>
      <vt:lpstr>John 1:12</vt:lpstr>
      <vt:lpstr>John 2:23</vt:lpstr>
      <vt:lpstr>John 3:18</vt:lpstr>
      <vt:lpstr>PowerPoint Presentation</vt:lpstr>
      <vt:lpstr>Zechariah 9:9a</vt:lpstr>
      <vt:lpstr>Zechariah 9:9b</vt:lpstr>
      <vt:lpstr>PowerPoint Presentation</vt:lpstr>
      <vt:lpstr>Isaiah 42:1</vt:lpstr>
      <vt:lpstr>PowerPoint Presentation</vt:lpstr>
      <vt:lpstr>Zechariah 6:12a</vt:lpstr>
      <vt:lpstr>Zechariah 6:12b</vt:lpstr>
      <vt:lpstr>PowerPoint Presentation</vt:lpstr>
      <vt:lpstr>Isaiah 40:9a</vt:lpstr>
      <vt:lpstr>Isaiah 40:9b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Gospel of John</dc:title>
  <dc:creator>Charlie</dc:creator>
  <cp:lastModifiedBy>Charlie</cp:lastModifiedBy>
  <cp:revision>16</cp:revision>
  <dcterms:created xsi:type="dcterms:W3CDTF">2015-01-31T18:16:35Z</dcterms:created>
  <dcterms:modified xsi:type="dcterms:W3CDTF">2015-01-31T23:19:39Z</dcterms:modified>
</cp:coreProperties>
</file>