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300" r:id="rId6"/>
    <p:sldId id="260" r:id="rId7"/>
    <p:sldId id="261" r:id="rId8"/>
    <p:sldId id="262" r:id="rId9"/>
    <p:sldId id="263" r:id="rId10"/>
    <p:sldId id="264" r:id="rId11"/>
    <p:sldId id="265" r:id="rId12"/>
    <p:sldId id="266" r:id="rId13"/>
    <p:sldId id="267" r:id="rId14"/>
    <p:sldId id="270" r:id="rId15"/>
    <p:sldId id="271" r:id="rId16"/>
    <p:sldId id="272" r:id="rId17"/>
    <p:sldId id="269"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2" r:id="rId37"/>
    <p:sldId id="291" r:id="rId38"/>
    <p:sldId id="293" r:id="rId39"/>
    <p:sldId id="295" r:id="rId40"/>
    <p:sldId id="294" r:id="rId41"/>
    <p:sldId id="296" r:id="rId42"/>
    <p:sldId id="297" r:id="rId43"/>
    <p:sldId id="298" r:id="rId44"/>
    <p:sldId id="299" r:id="rId4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7" d="100"/>
          <a:sy n="87" d="100"/>
        </p:scale>
        <p:origin x="-1050" y="-10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7" name="Freeform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8" name="Freeform 7"/>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Title 8"/>
          <p:cNvSpPr>
            <a:spLocks noGrp="1"/>
          </p:cNvSpPr>
          <p:nvPr>
            <p:ph type="ctrTitle"/>
          </p:nvPr>
        </p:nvSpPr>
        <p:spPr>
          <a:xfrm>
            <a:off x="429064" y="3337560"/>
            <a:ext cx="6480048" cy="2301240"/>
          </a:xfrm>
        </p:spPr>
        <p:txBody>
          <a:bodyPr rIns="45720" anchor="t"/>
          <a:lstStyle>
            <a:lvl1pPr algn="r">
              <a:defRPr lang="en-US"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433050" y="1544812"/>
            <a:ext cx="6480048" cy="1752600"/>
          </a:xfrm>
        </p:spPr>
        <p:txBody>
          <a:bodyPr tIns="0" rIns="45720" bIns="0" anchor="b">
            <a:normAutofit/>
          </a:bodyPr>
          <a:lstStyle>
            <a:lvl1pPr marL="0" indent="0" algn="r">
              <a:buNone/>
              <a:defRPr sz="20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pPr eaLnBrk="1" latinLnBrk="0" hangingPunct="1"/>
            <a:fld id="{E637BB6B-EE1B-48FB-8575-0D55C373DE88}" type="datetimeFigureOut">
              <a:rPr lang="en-US" smtClean="0"/>
              <a:pPr eaLnBrk="1" latinLnBrk="0" hangingPunct="1"/>
              <a:t>8/19/2015</a:t>
            </a:fld>
            <a:endParaRPr lang="en-US"/>
          </a:p>
        </p:txBody>
      </p:sp>
      <p:sp>
        <p:nvSpPr>
          <p:cNvPr id="19" name="Footer Placeholder 18"/>
          <p:cNvSpPr>
            <a:spLocks noGrp="1"/>
          </p:cNvSpPr>
          <p:nvPr>
            <p:ph type="ftr" sz="quarter" idx="11"/>
          </p:nvPr>
        </p:nvSpPr>
        <p:spPr/>
        <p:txBody>
          <a:bodyPr/>
          <a:lstStyle/>
          <a:p>
            <a:endParaRPr kumimoji="0" lang="en-US"/>
          </a:p>
        </p:txBody>
      </p:sp>
      <p:sp>
        <p:nvSpPr>
          <p:cNvPr id="27" name="Slide Number Placeholder 26"/>
          <p:cNvSpPr>
            <a:spLocks noGrp="1"/>
          </p:cNvSpPr>
          <p:nvPr>
            <p:ph type="sldNum" sz="quarter" idx="12"/>
          </p:nvPr>
        </p:nvSpPr>
        <p:spPr/>
        <p:txBody>
          <a:bodyPr/>
          <a:lstStyle/>
          <a:p>
            <a:fld id="{2AA957AF-53C0-420B-9C2D-77DB1416566C}" type="slidenum">
              <a:rPr kumimoji="0" lang="en-US" smtClean="0"/>
              <a:pPr eaLnBrk="1" latinLnBrk="0" hangingPunct="1"/>
              <a:t>‹#›</a:t>
            </a:fld>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eaLnBrk="1" latinLnBrk="0" hangingPunct="1"/>
            <a:fld id="{E637BB6B-EE1B-48FB-8575-0D55C373DE88}" type="datetimeFigureOut">
              <a:rPr lang="en-US" smtClean="0"/>
              <a:pPr eaLnBrk="1" latinLnBrk="0" hangingPunct="1"/>
              <a:t>8/19/2015</a:t>
            </a:fld>
            <a:endParaRPr lang="en-US" dirty="0"/>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2AA957AF-53C0-420B-9C2D-77DB1416566C}" type="slidenum">
              <a:rPr kumimoji="0" lang="en-US" smtClean="0"/>
              <a:pPr eaLnBrk="1" latinLnBrk="0" hangingPunct="1"/>
              <a:t>‹#›</a:t>
            </a:fld>
            <a:endParaRPr kumimoji="0"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eaLnBrk="1" latinLnBrk="0" hangingPunct="1"/>
            <a:fld id="{E637BB6B-EE1B-48FB-8575-0D55C373DE88}" type="datetimeFigureOut">
              <a:rPr lang="en-US" smtClean="0"/>
              <a:pPr eaLnBrk="1" latinLnBrk="0" hangingPunct="1"/>
              <a:t>8/19/2015</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2AA957AF-53C0-420B-9C2D-77DB1416566C}" type="slidenum">
              <a:rPr kumimoji="0" lang="en-US" smtClean="0"/>
              <a:pPr eaLnBrk="1" latinLnBrk="0" hangingPunct="1"/>
              <a:t>‹#›</a:t>
            </a:fld>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eaLnBrk="1" latinLnBrk="0" hangingPunct="1"/>
            <a:fld id="{E637BB6B-EE1B-48FB-8575-0D55C373DE88}" type="datetimeFigureOut">
              <a:rPr lang="en-US" smtClean="0"/>
              <a:pPr eaLnBrk="1" latinLnBrk="0" hangingPunct="1"/>
              <a:t>8/19/2015</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2AA957AF-53C0-420B-9C2D-77DB1416566C}" type="slidenum">
              <a:rPr kumimoji="0" lang="en-US" smtClean="0"/>
              <a:pPr eaLnBrk="1" latinLnBrk="0" hangingPunct="1"/>
              <a:t>‹#›</a:t>
            </a:fld>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7" name="Freeform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9" name="Freeform 8"/>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2" name="Title 1"/>
          <p:cNvSpPr>
            <a:spLocks noGrp="1"/>
          </p:cNvSpPr>
          <p:nvPr>
            <p:ph type="title"/>
          </p:nvPr>
        </p:nvSpPr>
        <p:spPr>
          <a:xfrm>
            <a:off x="685800" y="3583837"/>
            <a:ext cx="6629400" cy="1826363"/>
          </a:xfrm>
        </p:spPr>
        <p:txBody>
          <a:bodyPr tIns="0" bIns="0" anchor="t"/>
          <a:lstStyle>
            <a:lvl1pPr algn="l">
              <a:buNone/>
              <a:defRPr sz="4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685800" y="2485800"/>
            <a:ext cx="6629400" cy="1066688"/>
          </a:xfrm>
        </p:spPr>
        <p:txBody>
          <a:bodyPr lIns="45720" tIns="0" rIns="45720" bIns="0" anchor="b"/>
          <a:lstStyle>
            <a:lvl1pPr marL="0" indent="0" algn="l">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pPr eaLnBrk="1" latinLnBrk="0" hangingPunct="1"/>
            <a:fld id="{E637BB6B-EE1B-48FB-8575-0D55C373DE88}" type="datetimeFigureOut">
              <a:rPr lang="en-US" smtClean="0"/>
              <a:pPr eaLnBrk="1" latinLnBrk="0" hangingPunct="1"/>
              <a:t>8/19/2015</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2AA957AF-53C0-420B-9C2D-77DB1416566C}" type="slidenum">
              <a:rPr kumimoji="0" lang="en-US" smtClean="0"/>
              <a:pPr eaLnBrk="1" latinLnBrk="0" hangingPunct="1"/>
              <a:t>‹#›</a:t>
            </a:fld>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26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pPr eaLnBrk="1" latinLnBrk="0" hangingPunct="1"/>
            <a:fld id="{E637BB6B-EE1B-48FB-8575-0D55C373DE88}" type="datetimeFigureOut">
              <a:rPr lang="en-US" smtClean="0"/>
              <a:pPr eaLnBrk="1" latinLnBrk="0" hangingPunct="1"/>
              <a:t>8/19/2015</a:t>
            </a:fld>
            <a:endParaRPr lang="en-US"/>
          </a:p>
        </p:txBody>
      </p:sp>
      <p:sp>
        <p:nvSpPr>
          <p:cNvPr id="6" name="Footer Placeholder 5"/>
          <p:cNvSpPr>
            <a:spLocks noGrp="1"/>
          </p:cNvSpPr>
          <p:nvPr>
            <p:ph type="ftr" sz="quarter" idx="11"/>
          </p:nvPr>
        </p:nvSpPr>
        <p:spPr/>
        <p:txBody>
          <a:bodyPr/>
          <a:lstStyle/>
          <a:p>
            <a:endParaRPr kumimoji="0" lang="en-US"/>
          </a:p>
        </p:txBody>
      </p:sp>
      <p:sp>
        <p:nvSpPr>
          <p:cNvPr id="7" name="Slide Number Placeholder 6"/>
          <p:cNvSpPr>
            <a:spLocks noGrp="1"/>
          </p:cNvSpPr>
          <p:nvPr>
            <p:ph type="sldNum" sz="quarter" idx="12"/>
          </p:nvPr>
        </p:nvSpPr>
        <p:spPr/>
        <p:txBody>
          <a:bodyPr/>
          <a:lstStyle/>
          <a:p>
            <a:fld id="{2AA957AF-53C0-420B-9C2D-77DB1416566C}" type="slidenum">
              <a:rPr kumimoji="0" lang="en-US" smtClean="0"/>
              <a:pPr eaLnBrk="1" latinLnBrk="0" hangingPunct="1"/>
              <a:t>‹#›</a:t>
            </a:fld>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86400"/>
            <a:ext cx="4040188"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5486400"/>
            <a:ext cx="4041775"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516912"/>
            <a:ext cx="4040188"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516912"/>
            <a:ext cx="4041775"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pPr eaLnBrk="1" latinLnBrk="0" hangingPunct="1"/>
            <a:fld id="{E637BB6B-EE1B-48FB-8575-0D55C373DE88}" type="datetimeFigureOut">
              <a:rPr lang="en-US" smtClean="0"/>
              <a:pPr eaLnBrk="1" latinLnBrk="0" hangingPunct="1"/>
              <a:t>8/19/2015</a:t>
            </a:fld>
            <a:endParaRPr lang="en-US"/>
          </a:p>
        </p:txBody>
      </p:sp>
      <p:sp>
        <p:nvSpPr>
          <p:cNvPr id="8" name="Footer Placeholder 7"/>
          <p:cNvSpPr>
            <a:spLocks noGrp="1"/>
          </p:cNvSpPr>
          <p:nvPr>
            <p:ph type="ftr" sz="quarter" idx="11"/>
          </p:nvPr>
        </p:nvSpPr>
        <p:spPr/>
        <p:txBody>
          <a:bodyPr/>
          <a:lstStyle/>
          <a:p>
            <a:endParaRPr kumimoji="0" lang="en-US"/>
          </a:p>
        </p:txBody>
      </p:sp>
      <p:sp>
        <p:nvSpPr>
          <p:cNvPr id="9" name="Slide Number Placeholder 8"/>
          <p:cNvSpPr>
            <a:spLocks noGrp="1"/>
          </p:cNvSpPr>
          <p:nvPr>
            <p:ph type="sldNum" sz="quarter" idx="12"/>
          </p:nvPr>
        </p:nvSpPr>
        <p:spPr/>
        <p:txBody>
          <a:bodyPr/>
          <a:lstStyle/>
          <a:p>
            <a:fld id="{2AA957AF-53C0-420B-9C2D-77DB1416566C}" type="slidenum">
              <a:rPr kumimoji="0" lang="en-US" smtClean="0"/>
              <a:pPr eaLnBrk="1" latinLnBrk="0" hangingPunct="1"/>
              <a:t>‹#›</a:t>
            </a:fld>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320"/>
            <a:ext cx="7470648" cy="1143000"/>
          </a:xfrm>
        </p:spPr>
        <p:txBody>
          <a:bodyPr anchor="ctr"/>
          <a:lstStyle>
            <a:lvl1pPr algn="l">
              <a:defRPr sz="4600"/>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pPr eaLnBrk="1" latinLnBrk="0" hangingPunct="1"/>
            <a:fld id="{E637BB6B-EE1B-48FB-8575-0D55C373DE88}" type="datetimeFigureOut">
              <a:rPr lang="en-US" smtClean="0"/>
              <a:pPr eaLnBrk="1" latinLnBrk="0" hangingPunct="1"/>
              <a:t>8/19/2015</a:t>
            </a:fld>
            <a:endParaRPr lang="en-US"/>
          </a:p>
        </p:txBody>
      </p:sp>
      <p:sp>
        <p:nvSpPr>
          <p:cNvPr id="8" name="Slide Number Placeholder 7"/>
          <p:cNvSpPr>
            <a:spLocks noGrp="1"/>
          </p:cNvSpPr>
          <p:nvPr>
            <p:ph type="sldNum" sz="quarter" idx="11"/>
          </p:nvPr>
        </p:nvSpPr>
        <p:spPr/>
        <p:txBody>
          <a:bodyPr/>
          <a:lstStyle/>
          <a:p>
            <a:fld id="{2AA957AF-53C0-420B-9C2D-77DB1416566C}" type="slidenum">
              <a:rPr kumimoji="0" lang="en-US" smtClean="0"/>
              <a:pPr eaLnBrk="1" latinLnBrk="0" hangingPunct="1"/>
              <a:t>‹#›</a:t>
            </a:fld>
            <a:endParaRPr kumimoji="0" lang="en-US"/>
          </a:p>
        </p:txBody>
      </p:sp>
      <p:sp>
        <p:nvSpPr>
          <p:cNvPr id="9" name="Footer Placeholder 8"/>
          <p:cNvSpPr>
            <a:spLocks noGrp="1"/>
          </p:cNvSpPr>
          <p:nvPr>
            <p:ph type="ftr" sz="quarter" idx="12"/>
          </p:nvPr>
        </p:nvSpPr>
        <p:spPr/>
        <p:txBody>
          <a:bodyPr/>
          <a:lstStyle/>
          <a:p>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eaLnBrk="1" latinLnBrk="0" hangingPunct="1"/>
            <a:fld id="{E637BB6B-EE1B-48FB-8575-0D55C373DE88}" type="datetimeFigureOut">
              <a:rPr lang="en-US" smtClean="0"/>
              <a:pPr eaLnBrk="1" latinLnBrk="0" hangingPunct="1"/>
              <a:t>8/19/2015</a:t>
            </a:fld>
            <a:endParaRPr lang="en-US"/>
          </a:p>
        </p:txBody>
      </p:sp>
      <p:sp>
        <p:nvSpPr>
          <p:cNvPr id="3" name="Footer Placeholder 2"/>
          <p:cNvSpPr>
            <a:spLocks noGrp="1"/>
          </p:cNvSpPr>
          <p:nvPr>
            <p:ph type="ftr" sz="quarter" idx="11"/>
          </p:nvPr>
        </p:nvSpPr>
        <p:spPr/>
        <p:txBody>
          <a:bodyPr/>
          <a:lstStyle/>
          <a:p>
            <a:endParaRPr kumimoji="0" lang="en-US"/>
          </a:p>
        </p:txBody>
      </p:sp>
      <p:sp>
        <p:nvSpPr>
          <p:cNvPr id="4" name="Slide Number Placeholder 3"/>
          <p:cNvSpPr>
            <a:spLocks noGrp="1"/>
          </p:cNvSpPr>
          <p:nvPr>
            <p:ph type="sldNum" sz="quarter" idx="12"/>
          </p:nvPr>
        </p:nvSpPr>
        <p:spPr/>
        <p:txBody>
          <a:bodyPr/>
          <a:lstStyle/>
          <a:p>
            <a:fld id="{2AA957AF-53C0-420B-9C2D-77DB1416566C}" type="slidenum">
              <a:rPr kumimoji="0" lang="en-US" smtClean="0"/>
              <a:pPr eaLnBrk="1" latinLnBrk="0" hangingPunct="1"/>
              <a:t>‹#›</a:t>
            </a:fld>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1185528"/>
            <a:ext cx="3200400" cy="730250"/>
          </a:xfrm>
        </p:spPr>
        <p:txBody>
          <a:bodyPr tIns="0" bIns="0" anchor="t"/>
          <a:lstStyle>
            <a:lvl1pPr algn="l">
              <a:buNone/>
              <a:defRPr sz="1800" b="1">
                <a:solidFill>
                  <a:schemeClr val="accent1"/>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214424"/>
            <a:ext cx="2743200" cy="9144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1981200"/>
            <a:ext cx="7086600" cy="3810000"/>
          </a:xfrm>
        </p:spPr>
        <p:txBody>
          <a:bodyPr/>
          <a:lstStyle>
            <a:lvl1pPr>
              <a:defRPr sz="2800"/>
            </a:lvl1pPr>
            <a:lvl2pPr>
              <a:defRPr sz="2400"/>
            </a:lvl2pPr>
            <a:lvl3pPr>
              <a:defRPr sz="22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pPr eaLnBrk="1" latinLnBrk="0" hangingPunct="1"/>
            <a:fld id="{E637BB6B-EE1B-48FB-8575-0D55C373DE88}" type="datetimeFigureOut">
              <a:rPr lang="en-US" smtClean="0"/>
              <a:pPr eaLnBrk="1" latinLnBrk="0" hangingPunct="1"/>
              <a:t>8/19/2015</a:t>
            </a:fld>
            <a:endParaRPr lang="en-US"/>
          </a:p>
        </p:txBody>
      </p:sp>
      <p:sp>
        <p:nvSpPr>
          <p:cNvPr id="6" name="Footer Placeholder 5"/>
          <p:cNvSpPr>
            <a:spLocks noGrp="1"/>
          </p:cNvSpPr>
          <p:nvPr>
            <p:ph type="ftr" sz="quarter" idx="11"/>
          </p:nvPr>
        </p:nvSpPr>
        <p:spPr/>
        <p:txBody>
          <a:bodyPr/>
          <a:lstStyle/>
          <a:p>
            <a:endParaRPr kumimoji="0" lang="en-US"/>
          </a:p>
        </p:txBody>
      </p:sp>
      <p:sp>
        <p:nvSpPr>
          <p:cNvPr id="7" name="Slide Number Placeholder 6"/>
          <p:cNvSpPr>
            <a:spLocks noGrp="1"/>
          </p:cNvSpPr>
          <p:nvPr>
            <p:ph type="sldNum" sz="quarter" idx="12"/>
          </p:nvPr>
        </p:nvSpPr>
        <p:spPr>
          <a:xfrm>
            <a:off x="8156448" y="6422064"/>
            <a:ext cx="762000" cy="365125"/>
          </a:xfrm>
        </p:spPr>
        <p:txBody>
          <a:bodyPr/>
          <a:lstStyle/>
          <a:p>
            <a:fld id="{2AA957AF-53C0-420B-9C2D-77DB1416566C}" type="slidenum">
              <a:rPr kumimoji="0" lang="en-US" smtClean="0"/>
              <a:pPr eaLnBrk="1" latinLnBrk="0" hangingPunct="1"/>
              <a:t>‹#›</a:t>
            </a:fld>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556732" y="1705709"/>
            <a:ext cx="3053868" cy="1253808"/>
          </a:xfrm>
        </p:spPr>
        <p:txBody>
          <a:bodyPr anchor="b"/>
          <a:lstStyle>
            <a:lvl1pPr algn="l">
              <a:buNone/>
              <a:defRPr sz="2200" b="1">
                <a:solidFill>
                  <a:schemeClr val="accent1"/>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065628" y="1019907"/>
            <a:ext cx="4114800" cy="41148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5556734" y="2998765"/>
            <a:ext cx="3053866" cy="2663482"/>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457200" y="6422064"/>
            <a:ext cx="2133600" cy="365125"/>
          </a:xfrm>
        </p:spPr>
        <p:txBody>
          <a:bodyPr/>
          <a:lstStyle/>
          <a:p>
            <a:pPr eaLnBrk="1" latinLnBrk="0" hangingPunct="1"/>
            <a:fld id="{E637BB6B-EE1B-48FB-8575-0D55C373DE88}" type="datetimeFigureOut">
              <a:rPr lang="en-US" smtClean="0"/>
              <a:pPr eaLnBrk="1" latinLnBrk="0" hangingPunct="1"/>
              <a:t>8/19/2015</a:t>
            </a:fld>
            <a:endParaRPr lang="en-US"/>
          </a:p>
        </p:txBody>
      </p:sp>
      <p:sp>
        <p:nvSpPr>
          <p:cNvPr id="6" name="Footer Placeholder 5"/>
          <p:cNvSpPr>
            <a:spLocks noGrp="1"/>
          </p:cNvSpPr>
          <p:nvPr>
            <p:ph type="ftr" sz="quarter" idx="11"/>
          </p:nvPr>
        </p:nvSpPr>
        <p:spPr/>
        <p:txBody>
          <a:bodyPr/>
          <a:lstStyle/>
          <a:p>
            <a:endParaRPr kumimoji="0" lang="en-US"/>
          </a:p>
        </p:txBody>
      </p:sp>
      <p:sp>
        <p:nvSpPr>
          <p:cNvPr id="7" name="Slide Number Placeholder 6"/>
          <p:cNvSpPr>
            <a:spLocks noGrp="1"/>
          </p:cNvSpPr>
          <p:nvPr>
            <p:ph type="sldNum" sz="quarter" idx="12"/>
          </p:nvPr>
        </p:nvSpPr>
        <p:spPr/>
        <p:txBody>
          <a:bodyPr/>
          <a:lstStyle/>
          <a:p>
            <a:fld id="{2AA957AF-53C0-420B-9C2D-77DB1416566C}" type="slidenum">
              <a:rPr kumimoji="0" lang="en-US" smtClean="0"/>
              <a:pPr eaLnBrk="1" latinLnBrk="0" hangingPunct="1"/>
              <a:t>‹#›</a:t>
            </a:fld>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2" name="Freeform 11"/>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16" name="Freeform 15"/>
          <p:cNvSpPr>
            <a:spLocks/>
          </p:cNvSpPr>
          <p:nvPr/>
        </p:nvSpPr>
        <p:spPr bwMode="auto">
          <a:xfrm>
            <a:off x="7315200" y="0"/>
            <a:ext cx="18288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Title Placeholder 8"/>
          <p:cNvSpPr>
            <a:spLocks noGrp="1"/>
          </p:cNvSpPr>
          <p:nvPr>
            <p:ph type="title"/>
          </p:nvPr>
        </p:nvSpPr>
        <p:spPr>
          <a:xfrm>
            <a:off x="457200" y="274638"/>
            <a:ext cx="7467600" cy="1143000"/>
          </a:xfrm>
          <a:prstGeom prst="rect">
            <a:avLst/>
          </a:prstGeom>
        </p:spPr>
        <p:txBody>
          <a:bodyPr vert="horz" lIns="45720" rIns="45720" anchor="ctr">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600200"/>
            <a:ext cx="74676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422064"/>
            <a:ext cx="2133600" cy="365125"/>
          </a:xfrm>
          <a:prstGeom prst="rect">
            <a:avLst/>
          </a:prstGeom>
        </p:spPr>
        <p:txBody>
          <a:bodyPr vert="horz" bIns="0" anchor="b"/>
          <a:lstStyle>
            <a:lvl1pPr algn="l" eaLnBrk="1" latinLnBrk="0" hangingPunct="1">
              <a:defRPr kumimoji="0" sz="1000">
                <a:solidFill>
                  <a:schemeClr val="tx2">
                    <a:shade val="50000"/>
                  </a:schemeClr>
                </a:solidFill>
              </a:defRPr>
            </a:lvl1pPr>
          </a:lstStyle>
          <a:p>
            <a:pPr eaLnBrk="1" latinLnBrk="0" hangingPunct="1"/>
            <a:fld id="{E637BB6B-EE1B-48FB-8575-0D55C373DE88}" type="datetimeFigureOut">
              <a:rPr lang="en-US" smtClean="0"/>
              <a:pPr eaLnBrk="1" latinLnBrk="0" hangingPunct="1"/>
              <a:t>8/19/2015</a:t>
            </a:fld>
            <a:endParaRPr lang="en-US" sz="1000">
              <a:solidFill>
                <a:schemeClr val="tx2">
                  <a:shade val="50000"/>
                </a:schemeClr>
              </a:solidFill>
            </a:endParaRPr>
          </a:p>
        </p:txBody>
      </p:sp>
      <p:sp>
        <p:nvSpPr>
          <p:cNvPr id="22" name="Footer Placeholder 21"/>
          <p:cNvSpPr>
            <a:spLocks noGrp="1"/>
          </p:cNvSpPr>
          <p:nvPr>
            <p:ph type="ftr" sz="quarter" idx="3"/>
          </p:nvPr>
        </p:nvSpPr>
        <p:spPr>
          <a:xfrm>
            <a:off x="3124200" y="6422064"/>
            <a:ext cx="2895600" cy="365125"/>
          </a:xfrm>
          <a:prstGeom prst="rect">
            <a:avLst/>
          </a:prstGeom>
        </p:spPr>
        <p:txBody>
          <a:bodyPr vert="horz" lIns="0" rIns="0" bIns="0" anchor="b"/>
          <a:lstStyle>
            <a:lvl1pPr algn="ctr" eaLnBrk="1" latinLnBrk="0" hangingPunct="1">
              <a:defRPr kumimoji="0" sz="1000">
                <a:solidFill>
                  <a:schemeClr val="tx2">
                    <a:shade val="50000"/>
                  </a:schemeClr>
                </a:solidFill>
              </a:defRPr>
            </a:lvl1pPr>
          </a:lstStyle>
          <a:p>
            <a:pPr algn="ctr" eaLnBrk="1" latinLnBrk="0" hangingPunct="1"/>
            <a:endParaRPr kumimoji="0" lang="en-US" sz="1000" dirty="0">
              <a:solidFill>
                <a:schemeClr val="tx2">
                  <a:shade val="50000"/>
                </a:schemeClr>
              </a:solidFill>
            </a:endParaRPr>
          </a:p>
        </p:txBody>
      </p:sp>
      <p:sp>
        <p:nvSpPr>
          <p:cNvPr id="18" name="Slide Number Placeholder 17"/>
          <p:cNvSpPr>
            <a:spLocks noGrp="1"/>
          </p:cNvSpPr>
          <p:nvPr>
            <p:ph type="sldNum" sz="quarter" idx="4"/>
          </p:nvPr>
        </p:nvSpPr>
        <p:spPr>
          <a:xfrm>
            <a:off x="8153400" y="6422064"/>
            <a:ext cx="762000" cy="365125"/>
          </a:xfrm>
          <a:prstGeom prst="rect">
            <a:avLst/>
          </a:prstGeom>
        </p:spPr>
        <p:txBody>
          <a:bodyPr vert="horz" lIns="0" tIns="0" rIns="0" bIns="0" anchor="b"/>
          <a:lstStyle>
            <a:lvl1pPr algn="r" eaLnBrk="1" latinLnBrk="0" hangingPunct="1">
              <a:defRPr kumimoji="0" sz="1000">
                <a:solidFill>
                  <a:schemeClr val="tx2">
                    <a:shade val="50000"/>
                  </a:schemeClr>
                </a:solidFill>
              </a:defRPr>
            </a:lvl1pPr>
          </a:lstStyle>
          <a:p>
            <a:fld id="{2AA957AF-53C0-420B-9C2D-77DB1416566C}" type="slidenum">
              <a:rPr kumimoji="0" lang="en-US" smtClean="0"/>
              <a:pPr eaLnBrk="1" latinLnBrk="0" hangingPunct="1"/>
              <a:t>‹#›</a:t>
            </a:fld>
            <a:endParaRPr kumimoji="0" lang="en-US" sz="1000" dirty="0">
              <a:solidFill>
                <a:schemeClr val="tx2">
                  <a:shade val="50000"/>
                </a:schemeClr>
              </a:solidFill>
            </a:endParaRPr>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600" kern="1200">
          <a:solidFill>
            <a:schemeClr val="tx1"/>
          </a:solidFill>
          <a:latin typeface="+mj-lt"/>
          <a:ea typeface="+mj-ea"/>
          <a:cs typeface="+mj-cs"/>
        </a:defRPr>
      </a:lvl1pPr>
    </p:titleStyle>
    <p:bodyStyle>
      <a:lvl1pPr marL="420624"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722376" indent="-274320" algn="l" rtl="0" eaLnBrk="1" latinLnBrk="0" hangingPunct="1">
        <a:spcBef>
          <a:spcPct val="20000"/>
        </a:spcBef>
        <a:buClr>
          <a:schemeClr val="accent1"/>
        </a:buClr>
        <a:buSzPct val="90000"/>
        <a:buFont typeface="Wingdings 2"/>
        <a:buChar char=""/>
        <a:defRPr kumimoji="0" sz="2600" kern="1200">
          <a:solidFill>
            <a:schemeClr val="tx1"/>
          </a:solidFill>
          <a:latin typeface="+mn-lt"/>
          <a:ea typeface="+mn-ea"/>
          <a:cs typeface="+mn-cs"/>
        </a:defRPr>
      </a:lvl2pPr>
      <a:lvl3pPr marL="1005840" indent="-256032" algn="l" rtl="0" eaLnBrk="1" latinLnBrk="0" hangingPunct="1">
        <a:spcBef>
          <a:spcPct val="20000"/>
        </a:spcBef>
        <a:buClr>
          <a:schemeClr val="accent2"/>
        </a:buClr>
        <a:buSzPct val="85000"/>
        <a:buFont typeface="Arial"/>
        <a:buChar char="○"/>
        <a:defRPr kumimoji="0" sz="2400" kern="1200">
          <a:solidFill>
            <a:schemeClr val="tx1"/>
          </a:solidFill>
          <a:latin typeface="+mn-lt"/>
          <a:ea typeface="+mn-ea"/>
          <a:cs typeface="+mn-cs"/>
        </a:defRPr>
      </a:lvl3pPr>
      <a:lvl4pPr marL="1280160" indent="-237744" algn="l" rtl="0" eaLnBrk="1" latinLnBrk="0" hangingPunct="1">
        <a:spcBef>
          <a:spcPct val="20000"/>
        </a:spcBef>
        <a:buClr>
          <a:schemeClr val="accent3"/>
        </a:buClr>
        <a:buSzPct val="90000"/>
        <a:buFont typeface="Wingdings 2"/>
        <a:buChar char=""/>
        <a:defRPr kumimoji="0" sz="2000" kern="1200">
          <a:solidFill>
            <a:schemeClr val="tx1"/>
          </a:solidFill>
          <a:latin typeface="+mn-lt"/>
          <a:ea typeface="+mn-ea"/>
          <a:cs typeface="+mn-cs"/>
        </a:defRPr>
      </a:lvl4pPr>
      <a:lvl5pPr marL="1490472" indent="-182880" algn="l" rtl="0" eaLnBrk="1" latinLnBrk="0" hangingPunct="1">
        <a:spcBef>
          <a:spcPct val="20000"/>
        </a:spcBef>
        <a:buClr>
          <a:schemeClr val="accent4"/>
        </a:buClr>
        <a:buSzPct val="100000"/>
        <a:buFont typeface="Arial"/>
        <a:buChar char="-"/>
        <a:defRPr kumimoji="0" sz="2000" kern="1200">
          <a:solidFill>
            <a:schemeClr val="tx1"/>
          </a:solidFill>
          <a:latin typeface="+mn-lt"/>
          <a:ea typeface="+mn-ea"/>
          <a:cs typeface="+mn-cs"/>
        </a:defRPr>
      </a:lvl5pPr>
      <a:lvl6pPr marL="1700784" indent="-182880" algn="l" rtl="0"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l" rtl="0"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 y="3337560"/>
            <a:ext cx="8991600" cy="2301240"/>
          </a:xfrm>
        </p:spPr>
        <p:txBody>
          <a:bodyPr>
            <a:normAutofit/>
          </a:bodyPr>
          <a:lstStyle/>
          <a:p>
            <a:r>
              <a:rPr lang="en-US" sz="6000" dirty="0" smtClean="0"/>
              <a:t>Introduction to the Feasts of Israel</a:t>
            </a:r>
            <a:endParaRPr lang="en-US" sz="6000" dirty="0"/>
          </a:p>
        </p:txBody>
      </p:sp>
      <p:sp>
        <p:nvSpPr>
          <p:cNvPr id="3" name="Subtitle 2"/>
          <p:cNvSpPr>
            <a:spLocks noGrp="1"/>
          </p:cNvSpPr>
          <p:nvPr>
            <p:ph type="subTitle" idx="1"/>
          </p:nvPr>
        </p:nvSpPr>
        <p:spPr>
          <a:xfrm>
            <a:off x="76200" y="1544812"/>
            <a:ext cx="8991600" cy="1752600"/>
          </a:xfrm>
        </p:spPr>
        <p:txBody>
          <a:bodyPr>
            <a:noAutofit/>
          </a:bodyPr>
          <a:lstStyle/>
          <a:p>
            <a:r>
              <a:rPr lang="en-US" sz="5600" b="1" dirty="0" smtClean="0">
                <a:effectLst>
                  <a:outerShdw blurRad="38100" dist="38100" dir="2700000" algn="tl">
                    <a:srgbClr val="000000">
                      <a:alpha val="43137"/>
                    </a:srgbClr>
                  </a:outerShdw>
                </a:effectLst>
              </a:rPr>
              <a:t>Leviticus 23</a:t>
            </a:r>
          </a:p>
          <a:p>
            <a:r>
              <a:rPr lang="en-US" sz="5600" b="1" dirty="0" smtClean="0">
                <a:effectLst>
                  <a:outerShdw blurRad="38100" dist="38100" dir="2700000" algn="tl">
                    <a:srgbClr val="000000">
                      <a:alpha val="43137"/>
                    </a:srgbClr>
                  </a:outerShdw>
                </a:effectLst>
              </a:rPr>
              <a:t>August 19, 2015</a:t>
            </a:r>
          </a:p>
          <a:p>
            <a:r>
              <a:rPr lang="en-US" sz="5600" b="1" dirty="0" smtClean="0">
                <a:effectLst>
                  <a:outerShdw blurRad="38100" dist="38100" dir="2700000" algn="tl">
                    <a:srgbClr val="000000">
                      <a:alpha val="43137"/>
                    </a:srgbClr>
                  </a:outerShdw>
                </a:effectLst>
              </a:rPr>
              <a:t>Calvary Chapel of El Paso</a:t>
            </a:r>
            <a:endParaRPr lang="en-US" sz="56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12671547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Exodus 23:15a</a:t>
            </a:r>
            <a:endParaRPr lang="en-US" sz="7200" dirty="0"/>
          </a:p>
        </p:txBody>
      </p:sp>
      <p:sp>
        <p:nvSpPr>
          <p:cNvPr id="3" name="Content Placeholder 2"/>
          <p:cNvSpPr>
            <a:spLocks noGrp="1"/>
          </p:cNvSpPr>
          <p:nvPr>
            <p:ph idx="1"/>
          </p:nvPr>
        </p:nvSpPr>
        <p:spPr>
          <a:xfrm>
            <a:off x="0" y="1600200"/>
            <a:ext cx="9067800" cy="5257800"/>
          </a:xfrm>
        </p:spPr>
        <p:txBody>
          <a:bodyPr>
            <a:noAutofit/>
          </a:bodyPr>
          <a:lstStyle/>
          <a:p>
            <a:pPr marL="36576" indent="0">
              <a:buNone/>
            </a:pPr>
            <a:r>
              <a:rPr lang="en-US" sz="5000" b="1" dirty="0">
                <a:effectLst>
                  <a:outerShdw blurRad="38100" dist="38100" dir="2700000" algn="tl">
                    <a:srgbClr val="000000">
                      <a:alpha val="43137"/>
                    </a:srgbClr>
                  </a:outerShdw>
                </a:effectLst>
              </a:rPr>
              <a:t>Thou shalt keep the feast of unleavened bread: (thou shalt eat unleavened bread seven days, as I commanded thee, in the time appointed of the month Abib; </a:t>
            </a:r>
            <a:endParaRPr lang="en-US" sz="50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95148988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Exodus 23:15b</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lvl="0" indent="0">
              <a:buClr>
                <a:srgbClr val="6EA0B0"/>
              </a:buClr>
              <a:buNone/>
            </a:pPr>
            <a:r>
              <a:rPr lang="en-US" sz="5400" b="1" dirty="0">
                <a:solidFill>
                  <a:prstClr val="white"/>
                </a:solidFill>
                <a:effectLst>
                  <a:outerShdw blurRad="38100" dist="38100" dir="2700000" algn="tl">
                    <a:srgbClr val="000000">
                      <a:alpha val="43137"/>
                    </a:srgbClr>
                  </a:outerShdw>
                </a:effectLst>
              </a:rPr>
              <a:t>for in it thou </a:t>
            </a:r>
            <a:r>
              <a:rPr lang="en-US" sz="5400" b="1" dirty="0" err="1">
                <a:solidFill>
                  <a:prstClr val="white"/>
                </a:solidFill>
                <a:effectLst>
                  <a:outerShdw blurRad="38100" dist="38100" dir="2700000" algn="tl">
                    <a:srgbClr val="000000">
                      <a:alpha val="43137"/>
                    </a:srgbClr>
                  </a:outerShdw>
                </a:effectLst>
              </a:rPr>
              <a:t>camest</a:t>
            </a:r>
            <a:r>
              <a:rPr lang="en-US" sz="5400" b="1" dirty="0">
                <a:solidFill>
                  <a:prstClr val="white"/>
                </a:solidFill>
                <a:effectLst>
                  <a:outerShdw blurRad="38100" dist="38100" dir="2700000" algn="tl">
                    <a:srgbClr val="000000">
                      <a:alpha val="43137"/>
                    </a:srgbClr>
                  </a:outerShdw>
                </a:effectLst>
              </a:rPr>
              <a:t> out from Egypt: and none shall appear before me empty</a:t>
            </a:r>
            <a:r>
              <a:rPr lang="en-US" sz="5400" b="1" dirty="0" smtClean="0">
                <a:solidFill>
                  <a:prstClr val="white"/>
                </a:solidFill>
                <a:effectLst>
                  <a:outerShdw blurRad="38100" dist="38100" dir="2700000" algn="tl">
                    <a:srgbClr val="000000">
                      <a:alpha val="43137"/>
                    </a:srgbClr>
                  </a:outerShdw>
                </a:effectLst>
              </a:rPr>
              <a:t>:)</a:t>
            </a:r>
            <a:endParaRPr lang="en-US" sz="5400" b="1" dirty="0">
              <a:solidFill>
                <a:prstClr val="white"/>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10614970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Exodus 23:16</a:t>
            </a:r>
            <a:endParaRPr lang="en-US" sz="7200" dirty="0"/>
          </a:p>
        </p:txBody>
      </p:sp>
      <p:sp>
        <p:nvSpPr>
          <p:cNvPr id="3" name="Content Placeholder 2"/>
          <p:cNvSpPr>
            <a:spLocks noGrp="1"/>
          </p:cNvSpPr>
          <p:nvPr>
            <p:ph idx="1"/>
          </p:nvPr>
        </p:nvSpPr>
        <p:spPr>
          <a:xfrm>
            <a:off x="0" y="1600200"/>
            <a:ext cx="9067800" cy="5257800"/>
          </a:xfrm>
        </p:spPr>
        <p:txBody>
          <a:bodyPr>
            <a:noAutofit/>
          </a:bodyPr>
          <a:lstStyle/>
          <a:p>
            <a:pPr marL="36576" indent="0">
              <a:buNone/>
            </a:pPr>
            <a:r>
              <a:rPr lang="en-US" sz="4700" b="1" dirty="0">
                <a:effectLst>
                  <a:outerShdw blurRad="38100" dist="38100" dir="2700000" algn="tl">
                    <a:srgbClr val="000000">
                      <a:alpha val="43137"/>
                    </a:srgbClr>
                  </a:outerShdw>
                </a:effectLst>
              </a:rPr>
              <a:t>And the feast of harvest, the </a:t>
            </a:r>
            <a:r>
              <a:rPr lang="en-US" sz="4700" b="1" dirty="0" err="1">
                <a:effectLst>
                  <a:outerShdw blurRad="38100" dist="38100" dir="2700000" algn="tl">
                    <a:srgbClr val="000000">
                      <a:alpha val="43137"/>
                    </a:srgbClr>
                  </a:outerShdw>
                </a:effectLst>
              </a:rPr>
              <a:t>firstfruits</a:t>
            </a:r>
            <a:r>
              <a:rPr lang="en-US" sz="4700" b="1" dirty="0">
                <a:effectLst>
                  <a:outerShdw blurRad="38100" dist="38100" dir="2700000" algn="tl">
                    <a:srgbClr val="000000">
                      <a:alpha val="43137"/>
                    </a:srgbClr>
                  </a:outerShdw>
                </a:effectLst>
              </a:rPr>
              <a:t> of thy </a:t>
            </a:r>
            <a:r>
              <a:rPr lang="en-US" sz="4700" b="1" dirty="0" err="1">
                <a:effectLst>
                  <a:outerShdw blurRad="38100" dist="38100" dir="2700000" algn="tl">
                    <a:srgbClr val="000000">
                      <a:alpha val="43137"/>
                    </a:srgbClr>
                  </a:outerShdw>
                </a:effectLst>
              </a:rPr>
              <a:t>labours</a:t>
            </a:r>
            <a:r>
              <a:rPr lang="en-US" sz="4700" b="1" dirty="0">
                <a:effectLst>
                  <a:outerShdw blurRad="38100" dist="38100" dir="2700000" algn="tl">
                    <a:srgbClr val="000000">
                      <a:alpha val="43137"/>
                    </a:srgbClr>
                  </a:outerShdw>
                </a:effectLst>
              </a:rPr>
              <a:t>, which thou hast sown in the field: and the feast of ingathering, </a:t>
            </a:r>
            <a:r>
              <a:rPr lang="en-US" sz="4700" b="1" i="1" dirty="0">
                <a:effectLst>
                  <a:outerShdw blurRad="38100" dist="38100" dir="2700000" algn="tl">
                    <a:srgbClr val="000000">
                      <a:alpha val="43137"/>
                    </a:srgbClr>
                  </a:outerShdw>
                </a:effectLst>
              </a:rPr>
              <a:t>which is</a:t>
            </a:r>
            <a:r>
              <a:rPr lang="en-US" sz="4700" b="1" dirty="0">
                <a:effectLst>
                  <a:outerShdw blurRad="38100" dist="38100" dir="2700000" algn="tl">
                    <a:srgbClr val="000000">
                      <a:alpha val="43137"/>
                    </a:srgbClr>
                  </a:outerShdw>
                </a:effectLst>
              </a:rPr>
              <a:t> in the end of the year, when thou hast gathered in thy </a:t>
            </a:r>
            <a:r>
              <a:rPr lang="en-US" sz="4700" b="1" dirty="0" err="1">
                <a:effectLst>
                  <a:outerShdw blurRad="38100" dist="38100" dir="2700000" algn="tl">
                    <a:srgbClr val="000000">
                      <a:alpha val="43137"/>
                    </a:srgbClr>
                  </a:outerShdw>
                </a:effectLst>
              </a:rPr>
              <a:t>labours</a:t>
            </a:r>
            <a:r>
              <a:rPr lang="en-US" sz="4700" b="1" dirty="0">
                <a:effectLst>
                  <a:outerShdw blurRad="38100" dist="38100" dir="2700000" algn="tl">
                    <a:srgbClr val="000000">
                      <a:alpha val="43137"/>
                    </a:srgbClr>
                  </a:outerShdw>
                </a:effectLst>
              </a:rPr>
              <a:t> out of the field.</a:t>
            </a:r>
            <a:endParaRPr lang="en-US" sz="47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17521181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Exodus 23:17</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buNone/>
            </a:pPr>
            <a:r>
              <a:rPr lang="en-US" sz="5400" b="1" dirty="0">
                <a:effectLst>
                  <a:outerShdw blurRad="38100" dist="38100" dir="2700000" algn="tl">
                    <a:srgbClr val="000000">
                      <a:alpha val="43137"/>
                    </a:srgbClr>
                  </a:outerShdw>
                </a:effectLst>
              </a:rPr>
              <a:t>Three times in the year all thy males shall appear before the Lord GOD.</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78199013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152400" y="1600200"/>
            <a:ext cx="8839200" cy="4525963"/>
          </a:xfrm>
        </p:spPr>
        <p:txBody>
          <a:bodyPr>
            <a:normAutofit/>
          </a:bodyPr>
          <a:lstStyle/>
          <a:p>
            <a:pPr marL="36576" indent="0" algn="ctr">
              <a:buNone/>
            </a:pPr>
            <a:r>
              <a:rPr lang="en-US" sz="7200" b="1" dirty="0">
                <a:effectLst>
                  <a:outerShdw blurRad="38100" dist="38100" dir="2700000" algn="tl">
                    <a:srgbClr val="000000">
                      <a:alpha val="43137"/>
                    </a:srgbClr>
                  </a:outerShdw>
                </a:effectLst>
              </a:rPr>
              <a:t>Passover </a:t>
            </a:r>
            <a:endParaRPr lang="en-US" sz="7200" b="1" dirty="0" smtClean="0">
              <a:effectLst>
                <a:outerShdw blurRad="38100" dist="38100" dir="2700000" algn="tl">
                  <a:srgbClr val="000000">
                    <a:alpha val="43137"/>
                  </a:srgbClr>
                </a:outerShdw>
              </a:effectLst>
            </a:endParaRPr>
          </a:p>
          <a:p>
            <a:pPr marL="36576" indent="0" algn="ctr">
              <a:buNone/>
            </a:pPr>
            <a:r>
              <a:rPr lang="en-US" sz="7200" b="1" dirty="0" smtClean="0">
                <a:effectLst>
                  <a:outerShdw blurRad="38100" dist="38100" dir="2700000" algn="tl">
                    <a:srgbClr val="000000">
                      <a:alpha val="43137"/>
                    </a:srgbClr>
                  </a:outerShdw>
                </a:effectLst>
              </a:rPr>
              <a:t>(</a:t>
            </a:r>
            <a:r>
              <a:rPr lang="en-US" sz="7200" b="1" dirty="0">
                <a:effectLst>
                  <a:outerShdw blurRad="38100" dist="38100" dir="2700000" algn="tl">
                    <a:srgbClr val="000000">
                      <a:alpha val="43137"/>
                    </a:srgbClr>
                  </a:outerShdw>
                </a:effectLst>
              </a:rPr>
              <a:t>Pesach</a:t>
            </a:r>
            <a:r>
              <a:rPr lang="en-US" sz="7200" b="1" dirty="0" smtClean="0">
                <a:effectLst>
                  <a:outerShdw blurRad="38100" dist="38100" dir="2700000" algn="tl">
                    <a:srgbClr val="000000">
                      <a:alpha val="43137"/>
                    </a:srgbClr>
                  </a:outerShdw>
                </a:effectLst>
              </a:rPr>
              <a:t>)</a:t>
            </a:r>
          </a:p>
          <a:p>
            <a:pPr marL="36576" indent="0" algn="ctr">
              <a:buNone/>
            </a:pPr>
            <a:r>
              <a:rPr lang="en-US" sz="7200" b="1" dirty="0" smtClean="0">
                <a:effectLst>
                  <a:outerShdw blurRad="38100" dist="38100" dir="2700000" algn="tl">
                    <a:srgbClr val="000000">
                      <a:alpha val="43137"/>
                    </a:srgbClr>
                  </a:outerShdw>
                </a:effectLst>
              </a:rPr>
              <a:t>Nisan </a:t>
            </a:r>
            <a:r>
              <a:rPr lang="en-US" sz="7200" b="1" dirty="0">
                <a:effectLst>
                  <a:outerShdw blurRad="38100" dist="38100" dir="2700000" algn="tl">
                    <a:srgbClr val="000000">
                      <a:alpha val="43137"/>
                    </a:srgbClr>
                  </a:outerShdw>
                </a:effectLst>
              </a:rPr>
              <a:t>14-15</a:t>
            </a:r>
            <a:endParaRPr lang="en-US" sz="7200"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98440169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152400" y="1600200"/>
            <a:ext cx="8839200" cy="4525963"/>
          </a:xfrm>
        </p:spPr>
        <p:txBody>
          <a:bodyPr>
            <a:normAutofit/>
          </a:bodyPr>
          <a:lstStyle/>
          <a:p>
            <a:pPr marL="36576" indent="0" algn="ctr">
              <a:buNone/>
            </a:pPr>
            <a:r>
              <a:rPr lang="en-US" sz="7200" b="1" dirty="0">
                <a:effectLst>
                  <a:outerShdw blurRad="38100" dist="38100" dir="2700000" algn="tl">
                    <a:srgbClr val="000000">
                      <a:alpha val="43137"/>
                    </a:srgbClr>
                  </a:outerShdw>
                </a:effectLst>
              </a:rPr>
              <a:t>Unleavened Bread (</a:t>
            </a:r>
            <a:r>
              <a:rPr lang="en-US" sz="7200" b="1" dirty="0" err="1">
                <a:effectLst>
                  <a:outerShdw blurRad="38100" dist="38100" dir="2700000" algn="tl">
                    <a:srgbClr val="000000">
                      <a:alpha val="43137"/>
                    </a:srgbClr>
                  </a:outerShdw>
                </a:effectLst>
              </a:rPr>
              <a:t>Chag</a:t>
            </a:r>
            <a:r>
              <a:rPr lang="en-US" sz="7200" b="1" dirty="0">
                <a:effectLst>
                  <a:outerShdw blurRad="38100" dist="38100" dir="2700000" algn="tl">
                    <a:srgbClr val="000000">
                      <a:alpha val="43137"/>
                    </a:srgbClr>
                  </a:outerShdw>
                </a:effectLst>
              </a:rPr>
              <a:t> </a:t>
            </a:r>
            <a:r>
              <a:rPr lang="en-US" sz="7200" b="1" dirty="0" err="1" smtClean="0">
                <a:effectLst>
                  <a:outerShdw blurRad="38100" dist="38100" dir="2700000" algn="tl">
                    <a:srgbClr val="000000">
                      <a:alpha val="43137"/>
                    </a:srgbClr>
                  </a:outerShdw>
                </a:effectLst>
              </a:rPr>
              <a:t>HaMatzot</a:t>
            </a:r>
            <a:r>
              <a:rPr lang="en-US" sz="7200" b="1" dirty="0" smtClean="0">
                <a:effectLst>
                  <a:outerShdw blurRad="38100" dist="38100" dir="2700000" algn="tl">
                    <a:srgbClr val="000000">
                      <a:alpha val="43137"/>
                    </a:srgbClr>
                  </a:outerShdw>
                </a:effectLst>
              </a:rPr>
              <a:t>)</a:t>
            </a:r>
          </a:p>
          <a:p>
            <a:pPr marL="36576" indent="0" algn="ctr">
              <a:buNone/>
            </a:pPr>
            <a:r>
              <a:rPr lang="en-US" sz="7200" b="1" dirty="0" smtClean="0">
                <a:effectLst>
                  <a:outerShdw blurRad="38100" dist="38100" dir="2700000" algn="tl">
                    <a:srgbClr val="000000">
                      <a:alpha val="43137"/>
                    </a:srgbClr>
                  </a:outerShdw>
                </a:effectLst>
              </a:rPr>
              <a:t>Nisan </a:t>
            </a:r>
            <a:r>
              <a:rPr lang="en-US" sz="7200" b="1" dirty="0">
                <a:effectLst>
                  <a:outerShdw blurRad="38100" dist="38100" dir="2700000" algn="tl">
                    <a:srgbClr val="000000">
                      <a:alpha val="43137"/>
                    </a:srgbClr>
                  </a:outerShdw>
                </a:effectLst>
              </a:rPr>
              <a:t>15-22</a:t>
            </a:r>
            <a:endParaRPr lang="en-US" sz="7200"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420616748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152400" y="1600200"/>
            <a:ext cx="8839200" cy="4525963"/>
          </a:xfrm>
        </p:spPr>
        <p:txBody>
          <a:bodyPr>
            <a:normAutofit/>
          </a:bodyPr>
          <a:lstStyle/>
          <a:p>
            <a:pPr marL="36576" indent="0" algn="ctr">
              <a:buNone/>
            </a:pPr>
            <a:r>
              <a:rPr lang="en-US" sz="7200" b="1" dirty="0">
                <a:effectLst>
                  <a:outerShdw blurRad="38100" dist="38100" dir="2700000" algn="tl">
                    <a:srgbClr val="000000">
                      <a:alpha val="43137"/>
                    </a:srgbClr>
                  </a:outerShdw>
                </a:effectLst>
              </a:rPr>
              <a:t>First Fruits </a:t>
            </a:r>
            <a:endParaRPr lang="en-US" sz="7200" b="1" dirty="0" smtClean="0">
              <a:effectLst>
                <a:outerShdw blurRad="38100" dist="38100" dir="2700000" algn="tl">
                  <a:srgbClr val="000000">
                    <a:alpha val="43137"/>
                  </a:srgbClr>
                </a:outerShdw>
              </a:effectLst>
            </a:endParaRPr>
          </a:p>
          <a:p>
            <a:pPr marL="36576" indent="0" algn="ctr">
              <a:buNone/>
            </a:pPr>
            <a:r>
              <a:rPr lang="en-US" sz="7200" b="1" dirty="0" smtClean="0">
                <a:effectLst>
                  <a:outerShdw blurRad="38100" dist="38100" dir="2700000" algn="tl">
                    <a:srgbClr val="000000">
                      <a:alpha val="43137"/>
                    </a:srgbClr>
                  </a:outerShdw>
                </a:effectLst>
              </a:rPr>
              <a:t>(</a:t>
            </a:r>
            <a:r>
              <a:rPr lang="en-US" sz="7200" b="1" dirty="0">
                <a:effectLst>
                  <a:outerShdw blurRad="38100" dist="38100" dir="2700000" algn="tl">
                    <a:srgbClr val="000000">
                      <a:alpha val="43137"/>
                    </a:srgbClr>
                  </a:outerShdw>
                </a:effectLst>
              </a:rPr>
              <a:t>Yom </a:t>
            </a:r>
            <a:r>
              <a:rPr lang="en-US" sz="7200" b="1" dirty="0" err="1" smtClean="0">
                <a:effectLst>
                  <a:outerShdw blurRad="38100" dist="38100" dir="2700000" algn="tl">
                    <a:srgbClr val="000000">
                      <a:alpha val="43137"/>
                    </a:srgbClr>
                  </a:outerShdw>
                </a:effectLst>
              </a:rPr>
              <a:t>HaBikkurim</a:t>
            </a:r>
            <a:r>
              <a:rPr lang="en-US" sz="7200" b="1" dirty="0" smtClean="0">
                <a:effectLst>
                  <a:outerShdw blurRad="38100" dist="38100" dir="2700000" algn="tl">
                    <a:srgbClr val="000000">
                      <a:alpha val="43137"/>
                    </a:srgbClr>
                  </a:outerShdw>
                </a:effectLst>
              </a:rPr>
              <a:t>)</a:t>
            </a:r>
          </a:p>
          <a:p>
            <a:pPr marL="36576" indent="0" algn="ctr">
              <a:buNone/>
            </a:pPr>
            <a:r>
              <a:rPr lang="en-US" sz="7200" b="1" dirty="0" smtClean="0">
                <a:effectLst>
                  <a:outerShdw blurRad="38100" dist="38100" dir="2700000" algn="tl">
                    <a:srgbClr val="000000">
                      <a:alpha val="43137"/>
                    </a:srgbClr>
                  </a:outerShdw>
                </a:effectLst>
              </a:rPr>
              <a:t>Nisan </a:t>
            </a:r>
            <a:r>
              <a:rPr lang="en-US" sz="7200" b="1" dirty="0">
                <a:effectLst>
                  <a:outerShdw blurRad="38100" dist="38100" dir="2700000" algn="tl">
                    <a:srgbClr val="000000">
                      <a:alpha val="43137"/>
                    </a:srgbClr>
                  </a:outerShdw>
                </a:effectLst>
              </a:rPr>
              <a:t>16-17</a:t>
            </a:r>
            <a:endParaRPr lang="en-US" sz="7200"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34972385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600200"/>
            <a:ext cx="8839200" cy="4525963"/>
          </a:xfrm>
        </p:spPr>
        <p:txBody>
          <a:bodyPr>
            <a:normAutofit/>
          </a:bodyPr>
          <a:lstStyle/>
          <a:p>
            <a:pPr marL="36576" indent="0" algn="ctr">
              <a:buNone/>
            </a:pPr>
            <a:r>
              <a:rPr lang="en-US" sz="7200" b="1" dirty="0">
                <a:effectLst>
                  <a:outerShdw blurRad="38100" dist="38100" dir="2700000" algn="tl">
                    <a:srgbClr val="000000">
                      <a:alpha val="43137"/>
                    </a:srgbClr>
                  </a:outerShdw>
                </a:effectLst>
              </a:rPr>
              <a:t>Pentecost (</a:t>
            </a:r>
            <a:r>
              <a:rPr lang="en-US" sz="7200" b="1" dirty="0" err="1" smtClean="0">
                <a:effectLst>
                  <a:outerShdw blurRad="38100" dist="38100" dir="2700000" algn="tl">
                    <a:srgbClr val="000000">
                      <a:alpha val="43137"/>
                    </a:srgbClr>
                  </a:outerShdw>
                </a:effectLst>
              </a:rPr>
              <a:t>Shavu’ot</a:t>
            </a:r>
            <a:r>
              <a:rPr lang="en-US" sz="7200" b="1" dirty="0" smtClean="0">
                <a:effectLst>
                  <a:outerShdw blurRad="38100" dist="38100" dir="2700000" algn="tl">
                    <a:srgbClr val="000000">
                      <a:alpha val="43137"/>
                    </a:srgbClr>
                  </a:outerShdw>
                </a:effectLst>
              </a:rPr>
              <a:t>)</a:t>
            </a:r>
          </a:p>
          <a:p>
            <a:pPr marL="36576" indent="0" algn="ctr">
              <a:buNone/>
            </a:pPr>
            <a:r>
              <a:rPr lang="en-US" sz="7200" b="1" dirty="0" smtClean="0">
                <a:effectLst>
                  <a:outerShdw blurRad="38100" dist="38100" dir="2700000" algn="tl">
                    <a:srgbClr val="000000">
                      <a:alpha val="43137"/>
                    </a:srgbClr>
                  </a:outerShdw>
                </a:effectLst>
              </a:rPr>
              <a:t>Sivan </a:t>
            </a:r>
            <a:r>
              <a:rPr lang="en-US" sz="7200" b="1" dirty="0">
                <a:effectLst>
                  <a:outerShdw blurRad="38100" dist="38100" dir="2700000" algn="tl">
                    <a:srgbClr val="000000">
                      <a:alpha val="43137"/>
                    </a:srgbClr>
                  </a:outerShdw>
                </a:effectLst>
              </a:rPr>
              <a:t>6-7</a:t>
            </a:r>
            <a:endParaRPr lang="en-US" sz="7200"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10717565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152400" y="1600200"/>
            <a:ext cx="8839200" cy="4525963"/>
          </a:xfrm>
        </p:spPr>
        <p:txBody>
          <a:bodyPr>
            <a:normAutofit/>
          </a:bodyPr>
          <a:lstStyle/>
          <a:p>
            <a:pPr marL="36576" indent="0" algn="ctr">
              <a:buNone/>
            </a:pPr>
            <a:r>
              <a:rPr lang="en-US" sz="7200" b="1" dirty="0">
                <a:effectLst>
                  <a:outerShdw blurRad="38100" dist="38100" dir="2700000" algn="tl">
                    <a:srgbClr val="000000">
                      <a:alpha val="43137"/>
                    </a:srgbClr>
                  </a:outerShdw>
                </a:effectLst>
              </a:rPr>
              <a:t>Trumpets </a:t>
            </a:r>
            <a:endParaRPr lang="en-US" sz="7200" b="1" dirty="0" smtClean="0">
              <a:effectLst>
                <a:outerShdw blurRad="38100" dist="38100" dir="2700000" algn="tl">
                  <a:srgbClr val="000000">
                    <a:alpha val="43137"/>
                  </a:srgbClr>
                </a:outerShdw>
              </a:effectLst>
            </a:endParaRPr>
          </a:p>
          <a:p>
            <a:pPr marL="36576" indent="0" algn="ctr">
              <a:buNone/>
            </a:pPr>
            <a:r>
              <a:rPr lang="en-US" sz="7200" b="1" dirty="0" smtClean="0">
                <a:effectLst>
                  <a:outerShdw blurRad="38100" dist="38100" dir="2700000" algn="tl">
                    <a:srgbClr val="000000">
                      <a:alpha val="43137"/>
                    </a:srgbClr>
                  </a:outerShdw>
                </a:effectLst>
              </a:rPr>
              <a:t>(</a:t>
            </a:r>
            <a:r>
              <a:rPr lang="en-US" sz="7200" b="1" dirty="0">
                <a:effectLst>
                  <a:outerShdw blurRad="38100" dist="38100" dir="2700000" algn="tl">
                    <a:srgbClr val="000000">
                      <a:alpha val="43137"/>
                    </a:srgbClr>
                  </a:outerShdw>
                </a:effectLst>
              </a:rPr>
              <a:t>Yom </a:t>
            </a:r>
            <a:r>
              <a:rPr lang="en-US" sz="7200" b="1" dirty="0" err="1" smtClean="0">
                <a:effectLst>
                  <a:outerShdw blurRad="38100" dist="38100" dir="2700000" algn="tl">
                    <a:srgbClr val="000000">
                      <a:alpha val="43137"/>
                    </a:srgbClr>
                  </a:outerShdw>
                </a:effectLst>
              </a:rPr>
              <a:t>Teru’ah</a:t>
            </a:r>
            <a:r>
              <a:rPr lang="en-US" sz="7200" b="1" dirty="0" smtClean="0">
                <a:effectLst>
                  <a:outerShdw blurRad="38100" dist="38100" dir="2700000" algn="tl">
                    <a:srgbClr val="000000">
                      <a:alpha val="43137"/>
                    </a:srgbClr>
                  </a:outerShdw>
                </a:effectLst>
              </a:rPr>
              <a:t>)</a:t>
            </a:r>
          </a:p>
          <a:p>
            <a:pPr marL="36576" indent="0" algn="ctr">
              <a:buNone/>
            </a:pPr>
            <a:r>
              <a:rPr lang="en-US" sz="7200" b="1" dirty="0" smtClean="0">
                <a:effectLst>
                  <a:outerShdw blurRad="38100" dist="38100" dir="2700000" algn="tl">
                    <a:srgbClr val="000000">
                      <a:alpha val="43137"/>
                    </a:srgbClr>
                  </a:outerShdw>
                </a:effectLst>
              </a:rPr>
              <a:t>Tishri </a:t>
            </a:r>
            <a:r>
              <a:rPr lang="en-US" sz="7200" b="1" dirty="0">
                <a:effectLst>
                  <a:outerShdw blurRad="38100" dist="38100" dir="2700000" algn="tl">
                    <a:srgbClr val="000000">
                      <a:alpha val="43137"/>
                    </a:srgbClr>
                  </a:outerShdw>
                </a:effectLst>
              </a:rPr>
              <a:t>1</a:t>
            </a:r>
            <a:endParaRPr lang="en-US" sz="7200"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45839527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152400" y="1600200"/>
            <a:ext cx="8839200" cy="4525963"/>
          </a:xfrm>
        </p:spPr>
        <p:txBody>
          <a:bodyPr>
            <a:normAutofit/>
          </a:bodyPr>
          <a:lstStyle/>
          <a:p>
            <a:pPr marL="36576" indent="0" algn="ctr">
              <a:buNone/>
            </a:pPr>
            <a:r>
              <a:rPr lang="en-US" sz="7200" b="1" dirty="0" smtClean="0">
                <a:effectLst>
                  <a:outerShdw blurRad="38100" dist="38100" dir="2700000" algn="tl">
                    <a:srgbClr val="000000">
                      <a:alpha val="43137"/>
                    </a:srgbClr>
                  </a:outerShdw>
                </a:effectLst>
              </a:rPr>
              <a:t>Day of Atonement </a:t>
            </a:r>
          </a:p>
          <a:p>
            <a:pPr marL="36576" indent="0" algn="ctr">
              <a:buNone/>
            </a:pPr>
            <a:r>
              <a:rPr lang="en-US" sz="7200" b="1" dirty="0" smtClean="0">
                <a:effectLst>
                  <a:outerShdw blurRad="38100" dist="38100" dir="2700000" algn="tl">
                    <a:srgbClr val="000000">
                      <a:alpha val="43137"/>
                    </a:srgbClr>
                  </a:outerShdw>
                </a:effectLst>
              </a:rPr>
              <a:t>(</a:t>
            </a:r>
            <a:r>
              <a:rPr lang="en-US" sz="7200" b="1" dirty="0">
                <a:effectLst>
                  <a:outerShdw blurRad="38100" dist="38100" dir="2700000" algn="tl">
                    <a:srgbClr val="000000">
                      <a:alpha val="43137"/>
                    </a:srgbClr>
                  </a:outerShdw>
                </a:effectLst>
              </a:rPr>
              <a:t>Yom </a:t>
            </a:r>
            <a:r>
              <a:rPr lang="en-US" sz="7200" b="1" dirty="0" smtClean="0">
                <a:effectLst>
                  <a:outerShdw blurRad="38100" dist="38100" dir="2700000" algn="tl">
                    <a:srgbClr val="000000">
                      <a:alpha val="43137"/>
                    </a:srgbClr>
                  </a:outerShdw>
                </a:effectLst>
              </a:rPr>
              <a:t>Kippur)</a:t>
            </a:r>
          </a:p>
          <a:p>
            <a:pPr marL="36576" indent="0" algn="ctr">
              <a:buNone/>
            </a:pPr>
            <a:r>
              <a:rPr lang="en-US" sz="7200" b="1" dirty="0" smtClean="0">
                <a:effectLst>
                  <a:outerShdw blurRad="38100" dist="38100" dir="2700000" algn="tl">
                    <a:srgbClr val="000000">
                      <a:alpha val="43137"/>
                    </a:srgbClr>
                  </a:outerShdw>
                </a:effectLst>
              </a:rPr>
              <a:t>Tishri </a:t>
            </a:r>
            <a:r>
              <a:rPr lang="en-US" sz="7200" b="1" dirty="0">
                <a:effectLst>
                  <a:outerShdw blurRad="38100" dist="38100" dir="2700000" algn="tl">
                    <a:srgbClr val="000000">
                      <a:alpha val="43137"/>
                    </a:srgbClr>
                  </a:outerShdw>
                </a:effectLst>
              </a:rPr>
              <a:t>10</a:t>
            </a:r>
            <a:endParaRPr lang="en-US" sz="7200"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87454106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Leviticus 23:1</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buNone/>
            </a:pPr>
            <a:r>
              <a:rPr lang="en-US" sz="5400" b="1" dirty="0">
                <a:effectLst>
                  <a:outerShdw blurRad="38100" dist="38100" dir="2700000" algn="tl">
                    <a:srgbClr val="000000">
                      <a:alpha val="43137"/>
                    </a:srgbClr>
                  </a:outerShdw>
                </a:effectLst>
              </a:rPr>
              <a:t>And the LORD </a:t>
            </a:r>
            <a:r>
              <a:rPr lang="en-US" sz="5400" b="1" dirty="0" err="1">
                <a:effectLst>
                  <a:outerShdw blurRad="38100" dist="38100" dir="2700000" algn="tl">
                    <a:srgbClr val="000000">
                      <a:alpha val="43137"/>
                    </a:srgbClr>
                  </a:outerShdw>
                </a:effectLst>
              </a:rPr>
              <a:t>spake</a:t>
            </a:r>
            <a:r>
              <a:rPr lang="en-US" sz="5400" b="1" dirty="0">
                <a:effectLst>
                  <a:outerShdw blurRad="38100" dist="38100" dir="2700000" algn="tl">
                    <a:srgbClr val="000000">
                      <a:alpha val="43137"/>
                    </a:srgbClr>
                  </a:outerShdw>
                </a:effectLst>
              </a:rPr>
              <a:t> unto Moses, saying,</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40910292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152400" y="1600200"/>
            <a:ext cx="8839200" cy="4525963"/>
          </a:xfrm>
        </p:spPr>
        <p:txBody>
          <a:bodyPr>
            <a:normAutofit/>
          </a:bodyPr>
          <a:lstStyle/>
          <a:p>
            <a:pPr marL="36576" indent="0" algn="ctr">
              <a:buNone/>
            </a:pPr>
            <a:r>
              <a:rPr lang="en-US" sz="7200" b="1" dirty="0">
                <a:effectLst>
                  <a:outerShdw blurRad="38100" dist="38100" dir="2700000" algn="tl">
                    <a:srgbClr val="000000">
                      <a:alpha val="43137"/>
                    </a:srgbClr>
                  </a:outerShdw>
                </a:effectLst>
              </a:rPr>
              <a:t>Tabernacles (</a:t>
            </a:r>
            <a:r>
              <a:rPr lang="en-US" sz="7200" b="1" dirty="0" smtClean="0">
                <a:effectLst>
                  <a:outerShdw blurRad="38100" dist="38100" dir="2700000" algn="tl">
                    <a:srgbClr val="000000">
                      <a:alpha val="43137"/>
                    </a:srgbClr>
                  </a:outerShdw>
                </a:effectLst>
              </a:rPr>
              <a:t>Sukkot)</a:t>
            </a:r>
          </a:p>
          <a:p>
            <a:pPr marL="36576" indent="0" algn="ctr">
              <a:buNone/>
            </a:pPr>
            <a:r>
              <a:rPr lang="en-US" sz="7200" b="1" dirty="0" smtClean="0">
                <a:effectLst>
                  <a:outerShdw blurRad="38100" dist="38100" dir="2700000" algn="tl">
                    <a:srgbClr val="000000">
                      <a:alpha val="43137"/>
                    </a:srgbClr>
                  </a:outerShdw>
                </a:effectLst>
              </a:rPr>
              <a:t>Tishri 15-22</a:t>
            </a:r>
            <a:endParaRPr lang="en-US" sz="7200"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68455923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noAutofit/>
          </a:bodyPr>
          <a:lstStyle/>
          <a:p>
            <a:r>
              <a:rPr lang="en-US" sz="7200" dirty="0" smtClean="0"/>
              <a:t>1 Corinthians 15:20</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buNone/>
            </a:pPr>
            <a:r>
              <a:rPr lang="en-US" sz="5400" b="1" dirty="0">
                <a:effectLst>
                  <a:outerShdw blurRad="38100" dist="38100" dir="2700000" algn="tl">
                    <a:srgbClr val="000000">
                      <a:alpha val="43137"/>
                    </a:srgbClr>
                  </a:outerShdw>
                </a:effectLst>
              </a:rPr>
              <a:t>But now is Christ risen from the dead, </a:t>
            </a:r>
            <a:r>
              <a:rPr lang="en-US" sz="5400" b="1" i="1" dirty="0">
                <a:effectLst>
                  <a:outerShdw blurRad="38100" dist="38100" dir="2700000" algn="tl">
                    <a:srgbClr val="000000">
                      <a:alpha val="43137"/>
                    </a:srgbClr>
                  </a:outerShdw>
                </a:effectLst>
              </a:rPr>
              <a:t>and</a:t>
            </a:r>
            <a:r>
              <a:rPr lang="en-US" sz="5400" b="1" dirty="0">
                <a:effectLst>
                  <a:outerShdw blurRad="38100" dist="38100" dir="2700000" algn="tl">
                    <a:srgbClr val="000000">
                      <a:alpha val="43137"/>
                    </a:srgbClr>
                  </a:outerShdw>
                </a:effectLst>
              </a:rPr>
              <a:t> become the </a:t>
            </a:r>
            <a:r>
              <a:rPr lang="en-US" sz="5400" b="1" dirty="0" err="1">
                <a:effectLst>
                  <a:outerShdw blurRad="38100" dist="38100" dir="2700000" algn="tl">
                    <a:srgbClr val="000000">
                      <a:alpha val="43137"/>
                    </a:srgbClr>
                  </a:outerShdw>
                </a:effectLst>
              </a:rPr>
              <a:t>firstfruits</a:t>
            </a:r>
            <a:r>
              <a:rPr lang="en-US" sz="5400" b="1" dirty="0">
                <a:effectLst>
                  <a:outerShdw blurRad="38100" dist="38100" dir="2700000" algn="tl">
                    <a:srgbClr val="000000">
                      <a:alpha val="43137"/>
                    </a:srgbClr>
                  </a:outerShdw>
                </a:effectLst>
              </a:rPr>
              <a:t> of them that slept.</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407648060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Romans 16:25</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buNone/>
            </a:pPr>
            <a:r>
              <a:rPr lang="en-US" sz="4800" b="1" dirty="0">
                <a:effectLst>
                  <a:outerShdw blurRad="38100" dist="38100" dir="2700000" algn="tl">
                    <a:srgbClr val="000000">
                      <a:alpha val="43137"/>
                    </a:srgbClr>
                  </a:outerShdw>
                </a:effectLst>
              </a:rPr>
              <a:t>Now to him that is of power to stablish you according to my gospel, and the preaching of Jesus Christ, according to the revelation of the mystery, which was kept secret since the world began,</a:t>
            </a:r>
            <a:endParaRPr lang="en-US" sz="48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09360530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Romans 16:26</a:t>
            </a:r>
            <a:endParaRPr lang="en-US" sz="7200" dirty="0"/>
          </a:p>
        </p:txBody>
      </p:sp>
      <p:sp>
        <p:nvSpPr>
          <p:cNvPr id="3" name="Content Placeholder 2"/>
          <p:cNvSpPr>
            <a:spLocks noGrp="1"/>
          </p:cNvSpPr>
          <p:nvPr>
            <p:ph idx="1"/>
          </p:nvPr>
        </p:nvSpPr>
        <p:spPr>
          <a:xfrm>
            <a:off x="0" y="1600200"/>
            <a:ext cx="9067800" cy="5257800"/>
          </a:xfrm>
        </p:spPr>
        <p:txBody>
          <a:bodyPr>
            <a:noAutofit/>
          </a:bodyPr>
          <a:lstStyle/>
          <a:p>
            <a:pPr marL="36576" indent="0">
              <a:buNone/>
            </a:pPr>
            <a:r>
              <a:rPr lang="en-US" sz="4800" b="1" dirty="0">
                <a:effectLst>
                  <a:outerShdw blurRad="38100" dist="38100" dir="2700000" algn="tl">
                    <a:srgbClr val="000000">
                      <a:alpha val="43137"/>
                    </a:srgbClr>
                  </a:outerShdw>
                </a:effectLst>
              </a:rPr>
              <a:t>But now is made manifest, and by the scriptures of the prophets, according to the commandment of the everlasting God, made known to all nations for the obedience of faith:</a:t>
            </a:r>
            <a:endParaRPr lang="en-US" sz="48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417682526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74638"/>
            <a:ext cx="8839200" cy="1143000"/>
          </a:xfrm>
        </p:spPr>
        <p:txBody>
          <a:bodyPr>
            <a:noAutofit/>
          </a:bodyPr>
          <a:lstStyle/>
          <a:p>
            <a:r>
              <a:rPr lang="en-US" sz="7200" dirty="0" smtClean="0"/>
              <a:t>1 Thessalonians 4:16</a:t>
            </a:r>
            <a:endParaRPr lang="en-US" sz="7200" dirty="0"/>
          </a:p>
        </p:txBody>
      </p:sp>
      <p:sp>
        <p:nvSpPr>
          <p:cNvPr id="3" name="Content Placeholder 2"/>
          <p:cNvSpPr>
            <a:spLocks noGrp="1"/>
          </p:cNvSpPr>
          <p:nvPr>
            <p:ph idx="1"/>
          </p:nvPr>
        </p:nvSpPr>
        <p:spPr>
          <a:xfrm>
            <a:off x="0" y="1600200"/>
            <a:ext cx="9067800" cy="5257800"/>
          </a:xfrm>
        </p:spPr>
        <p:txBody>
          <a:bodyPr>
            <a:noAutofit/>
          </a:bodyPr>
          <a:lstStyle/>
          <a:p>
            <a:pPr marL="36576" indent="0">
              <a:buNone/>
            </a:pPr>
            <a:r>
              <a:rPr lang="en-US" sz="5300" b="1" dirty="0">
                <a:effectLst>
                  <a:outerShdw blurRad="38100" dist="38100" dir="2700000" algn="tl">
                    <a:srgbClr val="000000">
                      <a:alpha val="43137"/>
                    </a:srgbClr>
                  </a:outerShdw>
                </a:effectLst>
              </a:rPr>
              <a:t>For the Lord himself shall descend from heaven with a shout, with the voice of the archangel, and with the trump of God: and the dead in Christ shall rise first:</a:t>
            </a:r>
            <a:endParaRPr lang="en-US" sz="53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58363016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74638"/>
            <a:ext cx="8839200" cy="1143000"/>
          </a:xfrm>
        </p:spPr>
        <p:txBody>
          <a:bodyPr>
            <a:noAutofit/>
          </a:bodyPr>
          <a:lstStyle/>
          <a:p>
            <a:r>
              <a:rPr lang="en-US" sz="7200" dirty="0" smtClean="0"/>
              <a:t>1 Thessalonians 4:17</a:t>
            </a:r>
            <a:endParaRPr lang="en-US" sz="7200" dirty="0"/>
          </a:p>
        </p:txBody>
      </p:sp>
      <p:sp>
        <p:nvSpPr>
          <p:cNvPr id="3" name="Content Placeholder 2"/>
          <p:cNvSpPr>
            <a:spLocks noGrp="1"/>
          </p:cNvSpPr>
          <p:nvPr>
            <p:ph idx="1"/>
          </p:nvPr>
        </p:nvSpPr>
        <p:spPr>
          <a:xfrm>
            <a:off x="0" y="1600200"/>
            <a:ext cx="9067800" cy="5257800"/>
          </a:xfrm>
        </p:spPr>
        <p:txBody>
          <a:bodyPr>
            <a:noAutofit/>
          </a:bodyPr>
          <a:lstStyle/>
          <a:p>
            <a:pPr marL="36576" indent="0">
              <a:buNone/>
            </a:pPr>
            <a:r>
              <a:rPr lang="en-US" sz="5300" b="1" dirty="0">
                <a:effectLst>
                  <a:outerShdw blurRad="38100" dist="38100" dir="2700000" algn="tl">
                    <a:srgbClr val="000000">
                      <a:alpha val="43137"/>
                    </a:srgbClr>
                  </a:outerShdw>
                </a:effectLst>
              </a:rPr>
              <a:t>Then we which are alive </a:t>
            </a:r>
            <a:r>
              <a:rPr lang="en-US" sz="5300" b="1" i="1" dirty="0">
                <a:effectLst>
                  <a:outerShdw blurRad="38100" dist="38100" dir="2700000" algn="tl">
                    <a:srgbClr val="000000">
                      <a:alpha val="43137"/>
                    </a:srgbClr>
                  </a:outerShdw>
                </a:effectLst>
              </a:rPr>
              <a:t>and</a:t>
            </a:r>
            <a:r>
              <a:rPr lang="en-US" sz="5300" b="1" dirty="0">
                <a:effectLst>
                  <a:outerShdw blurRad="38100" dist="38100" dir="2700000" algn="tl">
                    <a:srgbClr val="000000">
                      <a:alpha val="43137"/>
                    </a:srgbClr>
                  </a:outerShdw>
                </a:effectLst>
              </a:rPr>
              <a:t> remain shall be caught up together with them in the clouds, to meet the Lord in the air: and so shall we ever be with the Lord.</a:t>
            </a:r>
            <a:endParaRPr lang="en-US" sz="53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9837716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noAutofit/>
          </a:bodyPr>
          <a:lstStyle/>
          <a:p>
            <a:r>
              <a:rPr lang="en-US" sz="7200" dirty="0" smtClean="0"/>
              <a:t>1 Corinthians 15:51</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buNone/>
            </a:pPr>
            <a:r>
              <a:rPr lang="en-US" sz="5400" b="1" dirty="0">
                <a:effectLst>
                  <a:outerShdw blurRad="38100" dist="38100" dir="2700000" algn="tl">
                    <a:srgbClr val="000000">
                      <a:alpha val="43137"/>
                    </a:srgbClr>
                  </a:outerShdw>
                </a:effectLst>
              </a:rPr>
              <a:t>Behold, I shew you a mystery; We shall not all sleep, but we shall all be changed,</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413919103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noAutofit/>
          </a:bodyPr>
          <a:lstStyle/>
          <a:p>
            <a:r>
              <a:rPr lang="en-US" sz="7200" dirty="0" smtClean="0"/>
              <a:t>1 Corinthians 15:52</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buNone/>
            </a:pPr>
            <a:r>
              <a:rPr lang="en-US" sz="5100" b="1" dirty="0">
                <a:effectLst>
                  <a:outerShdw blurRad="38100" dist="38100" dir="2700000" algn="tl">
                    <a:srgbClr val="000000">
                      <a:alpha val="43137"/>
                    </a:srgbClr>
                  </a:outerShdw>
                </a:effectLst>
              </a:rPr>
              <a:t>In a moment, in the twinkling of an eye, at the last trump: for the trumpet shall sound, and the dead shall be raised incorruptible, and we shall be changed.</a:t>
            </a:r>
            <a:endParaRPr lang="en-US" sz="51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66083002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Zechariah 12:9</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buNone/>
            </a:pPr>
            <a:r>
              <a:rPr lang="en-US" sz="5400" b="1" dirty="0">
                <a:effectLst>
                  <a:outerShdw blurRad="38100" dist="38100" dir="2700000" algn="tl">
                    <a:srgbClr val="000000">
                      <a:alpha val="43137"/>
                    </a:srgbClr>
                  </a:outerShdw>
                </a:effectLst>
              </a:rPr>
              <a:t>And it shall come to pass in that day, </a:t>
            </a:r>
            <a:r>
              <a:rPr lang="en-US" sz="5400" b="1" i="1" dirty="0">
                <a:effectLst>
                  <a:outerShdw blurRad="38100" dist="38100" dir="2700000" algn="tl">
                    <a:srgbClr val="000000">
                      <a:alpha val="43137"/>
                    </a:srgbClr>
                  </a:outerShdw>
                </a:effectLst>
              </a:rPr>
              <a:t>that</a:t>
            </a:r>
            <a:r>
              <a:rPr lang="en-US" sz="5400" b="1" dirty="0">
                <a:effectLst>
                  <a:outerShdw blurRad="38100" dist="38100" dir="2700000" algn="tl">
                    <a:srgbClr val="000000">
                      <a:alpha val="43137"/>
                    </a:srgbClr>
                  </a:outerShdw>
                </a:effectLst>
              </a:rPr>
              <a:t> I will seek to destroy all the nations that come against Jerusalem.</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38899056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Zechariah 12:10a</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buNone/>
            </a:pPr>
            <a:r>
              <a:rPr lang="en-US" sz="5400" b="1" dirty="0">
                <a:effectLst>
                  <a:outerShdw blurRad="38100" dist="38100" dir="2700000" algn="tl">
                    <a:srgbClr val="000000">
                      <a:alpha val="43137"/>
                    </a:srgbClr>
                  </a:outerShdw>
                </a:effectLst>
              </a:rPr>
              <a:t>And I will pour upon the house of David, and upon the inhabitants of Jerusalem, the spirit of grace and of supplications</a:t>
            </a:r>
            <a:r>
              <a:rPr lang="en-US" sz="5400" b="1" dirty="0" smtClean="0">
                <a:effectLst>
                  <a:outerShdw blurRad="38100" dist="38100" dir="2700000" algn="tl">
                    <a:srgbClr val="000000">
                      <a:alpha val="43137"/>
                    </a:srgbClr>
                  </a:outerShdw>
                </a:effectLst>
              </a:rPr>
              <a:t>:</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09440485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Leviticus 23:2</a:t>
            </a:r>
            <a:endParaRPr lang="en-US" sz="7200" dirty="0"/>
          </a:p>
        </p:txBody>
      </p:sp>
      <p:sp>
        <p:nvSpPr>
          <p:cNvPr id="3" name="Content Placeholder 2"/>
          <p:cNvSpPr>
            <a:spLocks noGrp="1"/>
          </p:cNvSpPr>
          <p:nvPr>
            <p:ph idx="1"/>
          </p:nvPr>
        </p:nvSpPr>
        <p:spPr>
          <a:xfrm>
            <a:off x="0" y="1600200"/>
            <a:ext cx="9067800" cy="5257800"/>
          </a:xfrm>
        </p:spPr>
        <p:txBody>
          <a:bodyPr>
            <a:noAutofit/>
          </a:bodyPr>
          <a:lstStyle/>
          <a:p>
            <a:pPr marL="36576" indent="0">
              <a:buNone/>
            </a:pPr>
            <a:r>
              <a:rPr lang="en-US" sz="4800" b="1" dirty="0">
                <a:effectLst>
                  <a:outerShdw blurRad="38100" dist="38100" dir="2700000" algn="tl">
                    <a:srgbClr val="000000">
                      <a:alpha val="43137"/>
                    </a:srgbClr>
                  </a:outerShdw>
                </a:effectLst>
              </a:rPr>
              <a:t>Speak unto the children of Israel, and say unto them, </a:t>
            </a:r>
            <a:r>
              <a:rPr lang="en-US" sz="4800" b="1" i="1" dirty="0">
                <a:effectLst>
                  <a:outerShdw blurRad="38100" dist="38100" dir="2700000" algn="tl">
                    <a:srgbClr val="000000">
                      <a:alpha val="43137"/>
                    </a:srgbClr>
                  </a:outerShdw>
                </a:effectLst>
              </a:rPr>
              <a:t>Concerning</a:t>
            </a:r>
            <a:r>
              <a:rPr lang="en-US" sz="4800" b="1" dirty="0">
                <a:effectLst>
                  <a:outerShdw blurRad="38100" dist="38100" dir="2700000" algn="tl">
                    <a:srgbClr val="000000">
                      <a:alpha val="43137"/>
                    </a:srgbClr>
                  </a:outerShdw>
                </a:effectLst>
              </a:rPr>
              <a:t> the feasts of the LORD, which ye shall proclaim </a:t>
            </a:r>
            <a:r>
              <a:rPr lang="en-US" sz="4800" b="1" i="1" dirty="0">
                <a:effectLst>
                  <a:outerShdw blurRad="38100" dist="38100" dir="2700000" algn="tl">
                    <a:srgbClr val="000000">
                      <a:alpha val="43137"/>
                    </a:srgbClr>
                  </a:outerShdw>
                </a:effectLst>
              </a:rPr>
              <a:t>to be</a:t>
            </a:r>
            <a:r>
              <a:rPr lang="en-US" sz="4800" b="1" dirty="0">
                <a:effectLst>
                  <a:outerShdw blurRad="38100" dist="38100" dir="2700000" algn="tl">
                    <a:srgbClr val="000000">
                      <a:alpha val="43137"/>
                    </a:srgbClr>
                  </a:outerShdw>
                </a:effectLst>
              </a:rPr>
              <a:t> holy convocations, </a:t>
            </a:r>
            <a:r>
              <a:rPr lang="en-US" sz="4800" b="1" i="1" dirty="0">
                <a:effectLst>
                  <a:outerShdw blurRad="38100" dist="38100" dir="2700000" algn="tl">
                    <a:srgbClr val="000000">
                      <a:alpha val="43137"/>
                    </a:srgbClr>
                  </a:outerShdw>
                </a:effectLst>
              </a:rPr>
              <a:t>even</a:t>
            </a:r>
            <a:r>
              <a:rPr lang="en-US" sz="4800" b="1" dirty="0">
                <a:effectLst>
                  <a:outerShdw blurRad="38100" dist="38100" dir="2700000" algn="tl">
                    <a:srgbClr val="000000">
                      <a:alpha val="43137"/>
                    </a:srgbClr>
                  </a:outerShdw>
                </a:effectLst>
              </a:rPr>
              <a:t> these </a:t>
            </a:r>
            <a:r>
              <a:rPr lang="en-US" sz="4800" b="1" i="1" dirty="0">
                <a:effectLst>
                  <a:outerShdw blurRad="38100" dist="38100" dir="2700000" algn="tl">
                    <a:srgbClr val="000000">
                      <a:alpha val="43137"/>
                    </a:srgbClr>
                  </a:outerShdw>
                </a:effectLst>
              </a:rPr>
              <a:t>are</a:t>
            </a:r>
            <a:r>
              <a:rPr lang="en-US" sz="4800" b="1" dirty="0">
                <a:effectLst>
                  <a:outerShdw blurRad="38100" dist="38100" dir="2700000" algn="tl">
                    <a:srgbClr val="000000">
                      <a:alpha val="43137"/>
                    </a:srgbClr>
                  </a:outerShdw>
                </a:effectLst>
              </a:rPr>
              <a:t> my feasts.</a:t>
            </a:r>
            <a:endParaRPr lang="en-US" sz="48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170945327"/>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Zechariah 12:10b</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lvl="0" indent="0">
              <a:buClr>
                <a:srgbClr val="6EA0B0"/>
              </a:buClr>
              <a:buNone/>
            </a:pPr>
            <a:r>
              <a:rPr lang="en-US" sz="4800" b="1" dirty="0">
                <a:solidFill>
                  <a:prstClr val="white"/>
                </a:solidFill>
                <a:effectLst>
                  <a:outerShdw blurRad="38100" dist="38100" dir="2700000" algn="tl">
                    <a:srgbClr val="000000">
                      <a:alpha val="43137"/>
                    </a:srgbClr>
                  </a:outerShdw>
                </a:effectLst>
              </a:rPr>
              <a:t>and they shall look upon me whom they have pierced, and they shall mourn for him, as one </a:t>
            </a:r>
            <a:r>
              <a:rPr lang="en-US" sz="4800" b="1" dirty="0" err="1">
                <a:solidFill>
                  <a:prstClr val="white"/>
                </a:solidFill>
                <a:effectLst>
                  <a:outerShdw blurRad="38100" dist="38100" dir="2700000" algn="tl">
                    <a:srgbClr val="000000">
                      <a:alpha val="43137"/>
                    </a:srgbClr>
                  </a:outerShdw>
                </a:effectLst>
              </a:rPr>
              <a:t>mourneth</a:t>
            </a:r>
            <a:r>
              <a:rPr lang="en-US" sz="4800" b="1" dirty="0">
                <a:solidFill>
                  <a:prstClr val="white"/>
                </a:solidFill>
                <a:effectLst>
                  <a:outerShdw blurRad="38100" dist="38100" dir="2700000" algn="tl">
                    <a:srgbClr val="000000">
                      <a:alpha val="43137"/>
                    </a:srgbClr>
                  </a:outerShdw>
                </a:effectLst>
              </a:rPr>
              <a:t> for </a:t>
            </a:r>
            <a:r>
              <a:rPr lang="en-US" sz="4800" b="1" i="1" dirty="0">
                <a:solidFill>
                  <a:prstClr val="white"/>
                </a:solidFill>
                <a:effectLst>
                  <a:outerShdw blurRad="38100" dist="38100" dir="2700000" algn="tl">
                    <a:srgbClr val="000000">
                      <a:alpha val="43137"/>
                    </a:srgbClr>
                  </a:outerShdw>
                </a:effectLst>
              </a:rPr>
              <a:t>his</a:t>
            </a:r>
            <a:r>
              <a:rPr lang="en-US" sz="4800" b="1" dirty="0">
                <a:solidFill>
                  <a:prstClr val="white"/>
                </a:solidFill>
                <a:effectLst>
                  <a:outerShdw blurRad="38100" dist="38100" dir="2700000" algn="tl">
                    <a:srgbClr val="000000">
                      <a:alpha val="43137"/>
                    </a:srgbClr>
                  </a:outerShdw>
                </a:effectLst>
              </a:rPr>
              <a:t> only </a:t>
            </a:r>
            <a:r>
              <a:rPr lang="en-US" sz="4800" b="1" i="1" dirty="0">
                <a:solidFill>
                  <a:prstClr val="white"/>
                </a:solidFill>
                <a:effectLst>
                  <a:outerShdw blurRad="38100" dist="38100" dir="2700000" algn="tl">
                    <a:srgbClr val="000000">
                      <a:alpha val="43137"/>
                    </a:srgbClr>
                  </a:outerShdw>
                </a:effectLst>
              </a:rPr>
              <a:t>son</a:t>
            </a:r>
            <a:r>
              <a:rPr lang="en-US" sz="4800" b="1" dirty="0">
                <a:solidFill>
                  <a:prstClr val="white"/>
                </a:solidFill>
                <a:effectLst>
                  <a:outerShdw blurRad="38100" dist="38100" dir="2700000" algn="tl">
                    <a:srgbClr val="000000">
                      <a:alpha val="43137"/>
                    </a:srgbClr>
                  </a:outerShdw>
                </a:effectLst>
              </a:rPr>
              <a:t>, and shall be in bitterness for him, as one that is in bitterness for </a:t>
            </a:r>
            <a:r>
              <a:rPr lang="en-US" sz="4800" b="1" i="1" dirty="0">
                <a:solidFill>
                  <a:prstClr val="white"/>
                </a:solidFill>
                <a:effectLst>
                  <a:outerShdw blurRad="38100" dist="38100" dir="2700000" algn="tl">
                    <a:srgbClr val="000000">
                      <a:alpha val="43137"/>
                    </a:srgbClr>
                  </a:outerShdw>
                </a:effectLst>
              </a:rPr>
              <a:t>his</a:t>
            </a:r>
            <a:r>
              <a:rPr lang="en-US" sz="4800" b="1" dirty="0">
                <a:solidFill>
                  <a:prstClr val="white"/>
                </a:solidFill>
                <a:effectLst>
                  <a:outerShdw blurRad="38100" dist="38100" dir="2700000" algn="tl">
                    <a:srgbClr val="000000">
                      <a:alpha val="43137"/>
                    </a:srgbClr>
                  </a:outerShdw>
                </a:effectLst>
              </a:rPr>
              <a:t> firstborn</a:t>
            </a:r>
            <a:r>
              <a:rPr lang="en-US" sz="4800" b="1" dirty="0" smtClean="0">
                <a:solidFill>
                  <a:prstClr val="white"/>
                </a:solidFill>
                <a:effectLst>
                  <a:outerShdw blurRad="38100" dist="38100" dir="2700000" algn="tl">
                    <a:srgbClr val="000000">
                      <a:alpha val="43137"/>
                    </a:srgbClr>
                  </a:outerShdw>
                </a:effectLst>
              </a:rPr>
              <a:t>.</a:t>
            </a:r>
            <a:endParaRPr lang="en-US" sz="4800" b="1" dirty="0">
              <a:solidFill>
                <a:prstClr val="white"/>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574471935"/>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Romans 11:25</a:t>
            </a:r>
            <a:endParaRPr lang="en-US" sz="7200" dirty="0"/>
          </a:p>
        </p:txBody>
      </p:sp>
      <p:sp>
        <p:nvSpPr>
          <p:cNvPr id="3" name="Content Placeholder 2"/>
          <p:cNvSpPr>
            <a:spLocks noGrp="1"/>
          </p:cNvSpPr>
          <p:nvPr>
            <p:ph idx="1"/>
          </p:nvPr>
        </p:nvSpPr>
        <p:spPr>
          <a:xfrm>
            <a:off x="0" y="1600200"/>
            <a:ext cx="9067800" cy="5257800"/>
          </a:xfrm>
        </p:spPr>
        <p:txBody>
          <a:bodyPr>
            <a:noAutofit/>
          </a:bodyPr>
          <a:lstStyle/>
          <a:p>
            <a:pPr marL="36576" indent="0">
              <a:buNone/>
            </a:pPr>
            <a:r>
              <a:rPr lang="en-US" sz="4600" b="1" dirty="0">
                <a:effectLst>
                  <a:outerShdw blurRad="38100" dist="38100" dir="2700000" algn="tl">
                    <a:srgbClr val="000000">
                      <a:alpha val="43137"/>
                    </a:srgbClr>
                  </a:outerShdw>
                </a:effectLst>
              </a:rPr>
              <a:t>For I would not, brethren, that ye should be ignorant of this mystery, lest ye should be wise in your own conceits; that blindness in part is happened to Israel, until the </a:t>
            </a:r>
            <a:r>
              <a:rPr lang="en-US" sz="4600" b="1" dirty="0" err="1">
                <a:effectLst>
                  <a:outerShdw blurRad="38100" dist="38100" dir="2700000" algn="tl">
                    <a:srgbClr val="000000">
                      <a:alpha val="43137"/>
                    </a:srgbClr>
                  </a:outerShdw>
                </a:effectLst>
              </a:rPr>
              <a:t>fulness</a:t>
            </a:r>
            <a:r>
              <a:rPr lang="en-US" sz="4600" b="1" dirty="0">
                <a:effectLst>
                  <a:outerShdw blurRad="38100" dist="38100" dir="2700000" algn="tl">
                    <a:srgbClr val="000000">
                      <a:alpha val="43137"/>
                    </a:srgbClr>
                  </a:outerShdw>
                </a:effectLst>
              </a:rPr>
              <a:t> of the Gentiles be come in.</a:t>
            </a:r>
            <a:endParaRPr lang="en-US" sz="46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304671987"/>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Romans 11:26</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buNone/>
            </a:pPr>
            <a:r>
              <a:rPr lang="en-US" sz="5400" b="1" dirty="0">
                <a:effectLst>
                  <a:outerShdw blurRad="38100" dist="38100" dir="2700000" algn="tl">
                    <a:srgbClr val="000000">
                      <a:alpha val="43137"/>
                    </a:srgbClr>
                  </a:outerShdw>
                </a:effectLst>
              </a:rPr>
              <a:t>And so all Israel shall be saved: as it is written, There shall come out of Sion the Deliverer, and shall turn away ungodliness from Jacob:</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531956120"/>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Romans 11:27</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buNone/>
            </a:pPr>
            <a:r>
              <a:rPr lang="en-US" sz="5400" b="1" dirty="0">
                <a:effectLst>
                  <a:outerShdw blurRad="38100" dist="38100" dir="2700000" algn="tl">
                    <a:srgbClr val="000000">
                      <a:alpha val="43137"/>
                    </a:srgbClr>
                  </a:outerShdw>
                </a:effectLst>
              </a:rPr>
              <a:t>For this </a:t>
            </a:r>
            <a:r>
              <a:rPr lang="en-US" sz="5400" b="1" i="1" dirty="0">
                <a:effectLst>
                  <a:outerShdw blurRad="38100" dist="38100" dir="2700000" algn="tl">
                    <a:srgbClr val="000000">
                      <a:alpha val="43137"/>
                    </a:srgbClr>
                  </a:outerShdw>
                </a:effectLst>
              </a:rPr>
              <a:t>is</a:t>
            </a:r>
            <a:r>
              <a:rPr lang="en-US" sz="5400" b="1" dirty="0">
                <a:effectLst>
                  <a:outerShdw blurRad="38100" dist="38100" dir="2700000" algn="tl">
                    <a:srgbClr val="000000">
                      <a:alpha val="43137"/>
                    </a:srgbClr>
                  </a:outerShdw>
                </a:effectLst>
              </a:rPr>
              <a:t> my covenant unto them, when I shall take away their sins.</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065302052"/>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Micah 4:2a</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buNone/>
            </a:pPr>
            <a:r>
              <a:rPr lang="en-US" sz="5400" b="1" dirty="0">
                <a:effectLst>
                  <a:outerShdw blurRad="38100" dist="38100" dir="2700000" algn="tl">
                    <a:srgbClr val="000000">
                      <a:alpha val="43137"/>
                    </a:srgbClr>
                  </a:outerShdw>
                </a:effectLst>
              </a:rPr>
              <a:t>And many nations shall come, and say, Come, and let us go up to the mountain of the LORD, and to the house of the God of Jacob; </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189112826"/>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Micah 4:2b</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lvl="0" indent="0">
              <a:buClr>
                <a:srgbClr val="6EA0B0"/>
              </a:buClr>
              <a:buNone/>
            </a:pPr>
            <a:r>
              <a:rPr lang="en-US" sz="5400" b="1" dirty="0">
                <a:solidFill>
                  <a:prstClr val="white"/>
                </a:solidFill>
                <a:effectLst>
                  <a:outerShdw blurRad="38100" dist="38100" dir="2700000" algn="tl">
                    <a:srgbClr val="000000">
                      <a:alpha val="43137"/>
                    </a:srgbClr>
                  </a:outerShdw>
                </a:effectLst>
              </a:rPr>
              <a:t>and he will teach us of his ways, and we will walk in his paths: for the law shall go forth of Zion, and the word of the LORD from Jerusalem</a:t>
            </a:r>
            <a:r>
              <a:rPr lang="en-US" sz="5400" b="1" dirty="0" smtClean="0">
                <a:solidFill>
                  <a:prstClr val="white"/>
                </a:solidFill>
                <a:effectLst>
                  <a:outerShdw blurRad="38100" dist="38100" dir="2700000" algn="tl">
                    <a:srgbClr val="000000">
                      <a:alpha val="43137"/>
                    </a:srgbClr>
                  </a:outerShdw>
                </a:effectLst>
              </a:rPr>
              <a:t>.</a:t>
            </a:r>
            <a:endParaRPr lang="en-US" sz="5400" b="1" dirty="0">
              <a:solidFill>
                <a:prstClr val="white"/>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953665279"/>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Leviticus 23:2</a:t>
            </a:r>
            <a:endParaRPr lang="en-US" sz="7200" dirty="0"/>
          </a:p>
        </p:txBody>
      </p:sp>
      <p:sp>
        <p:nvSpPr>
          <p:cNvPr id="3" name="Content Placeholder 2"/>
          <p:cNvSpPr>
            <a:spLocks noGrp="1"/>
          </p:cNvSpPr>
          <p:nvPr>
            <p:ph idx="1"/>
          </p:nvPr>
        </p:nvSpPr>
        <p:spPr>
          <a:xfrm>
            <a:off x="0" y="1600200"/>
            <a:ext cx="9067800" cy="5257800"/>
          </a:xfrm>
        </p:spPr>
        <p:txBody>
          <a:bodyPr>
            <a:noAutofit/>
          </a:bodyPr>
          <a:lstStyle/>
          <a:p>
            <a:pPr marL="36576" indent="0">
              <a:buNone/>
            </a:pPr>
            <a:r>
              <a:rPr lang="en-US" sz="4800" b="1" dirty="0">
                <a:effectLst>
                  <a:outerShdw blurRad="38100" dist="38100" dir="2700000" algn="tl">
                    <a:srgbClr val="000000">
                      <a:alpha val="43137"/>
                    </a:srgbClr>
                  </a:outerShdw>
                </a:effectLst>
              </a:rPr>
              <a:t>Speak unto the children of Israel, and say unto them, </a:t>
            </a:r>
            <a:r>
              <a:rPr lang="en-US" sz="4800" b="1" i="1" dirty="0">
                <a:effectLst>
                  <a:outerShdw blurRad="38100" dist="38100" dir="2700000" algn="tl">
                    <a:srgbClr val="000000">
                      <a:alpha val="43137"/>
                    </a:srgbClr>
                  </a:outerShdw>
                </a:effectLst>
              </a:rPr>
              <a:t>Concerning</a:t>
            </a:r>
            <a:r>
              <a:rPr lang="en-US" sz="4800" b="1" dirty="0">
                <a:effectLst>
                  <a:outerShdw blurRad="38100" dist="38100" dir="2700000" algn="tl">
                    <a:srgbClr val="000000">
                      <a:alpha val="43137"/>
                    </a:srgbClr>
                  </a:outerShdw>
                </a:effectLst>
              </a:rPr>
              <a:t> the </a:t>
            </a:r>
            <a:r>
              <a:rPr lang="en-US" sz="4800" b="1" i="1" u="sng" dirty="0">
                <a:effectLst>
                  <a:outerShdw blurRad="38100" dist="38100" dir="2700000" algn="tl">
                    <a:srgbClr val="000000">
                      <a:alpha val="43137"/>
                    </a:srgbClr>
                  </a:outerShdw>
                </a:effectLst>
              </a:rPr>
              <a:t>feasts</a:t>
            </a:r>
            <a:r>
              <a:rPr lang="en-US" sz="4800" b="1" dirty="0">
                <a:effectLst>
                  <a:outerShdw blurRad="38100" dist="38100" dir="2700000" algn="tl">
                    <a:srgbClr val="000000">
                      <a:alpha val="43137"/>
                    </a:srgbClr>
                  </a:outerShdw>
                </a:effectLst>
              </a:rPr>
              <a:t> of the LORD, which ye shall proclaim </a:t>
            </a:r>
            <a:r>
              <a:rPr lang="en-US" sz="4800" b="1" i="1" dirty="0">
                <a:effectLst>
                  <a:outerShdw blurRad="38100" dist="38100" dir="2700000" algn="tl">
                    <a:srgbClr val="000000">
                      <a:alpha val="43137"/>
                    </a:srgbClr>
                  </a:outerShdw>
                </a:effectLst>
              </a:rPr>
              <a:t>to be</a:t>
            </a:r>
            <a:r>
              <a:rPr lang="en-US" sz="4800" b="1" dirty="0">
                <a:effectLst>
                  <a:outerShdw blurRad="38100" dist="38100" dir="2700000" algn="tl">
                    <a:srgbClr val="000000">
                      <a:alpha val="43137"/>
                    </a:srgbClr>
                  </a:outerShdw>
                </a:effectLst>
              </a:rPr>
              <a:t> holy </a:t>
            </a:r>
            <a:r>
              <a:rPr lang="en-US" sz="4800" b="1" i="1" u="sng" dirty="0">
                <a:effectLst>
                  <a:outerShdw blurRad="38100" dist="38100" dir="2700000" algn="tl">
                    <a:srgbClr val="000000">
                      <a:alpha val="43137"/>
                    </a:srgbClr>
                  </a:outerShdw>
                </a:effectLst>
              </a:rPr>
              <a:t>convocations</a:t>
            </a:r>
            <a:r>
              <a:rPr lang="en-US" sz="4800" b="1" dirty="0">
                <a:effectLst>
                  <a:outerShdw blurRad="38100" dist="38100" dir="2700000" algn="tl">
                    <a:srgbClr val="000000">
                      <a:alpha val="43137"/>
                    </a:srgbClr>
                  </a:outerShdw>
                </a:effectLst>
              </a:rPr>
              <a:t>, </a:t>
            </a:r>
            <a:r>
              <a:rPr lang="en-US" sz="4800" b="1" i="1" dirty="0">
                <a:effectLst>
                  <a:outerShdw blurRad="38100" dist="38100" dir="2700000" algn="tl">
                    <a:srgbClr val="000000">
                      <a:alpha val="43137"/>
                    </a:srgbClr>
                  </a:outerShdw>
                </a:effectLst>
              </a:rPr>
              <a:t>even</a:t>
            </a:r>
            <a:r>
              <a:rPr lang="en-US" sz="4800" b="1" dirty="0">
                <a:effectLst>
                  <a:outerShdw blurRad="38100" dist="38100" dir="2700000" algn="tl">
                    <a:srgbClr val="000000">
                      <a:alpha val="43137"/>
                    </a:srgbClr>
                  </a:outerShdw>
                </a:effectLst>
              </a:rPr>
              <a:t> these </a:t>
            </a:r>
            <a:r>
              <a:rPr lang="en-US" sz="4800" b="1" i="1" dirty="0">
                <a:effectLst>
                  <a:outerShdw blurRad="38100" dist="38100" dir="2700000" algn="tl">
                    <a:srgbClr val="000000">
                      <a:alpha val="43137"/>
                    </a:srgbClr>
                  </a:outerShdw>
                </a:effectLst>
              </a:rPr>
              <a:t>are</a:t>
            </a:r>
            <a:r>
              <a:rPr lang="en-US" sz="4800" b="1" dirty="0">
                <a:effectLst>
                  <a:outerShdw blurRad="38100" dist="38100" dir="2700000" algn="tl">
                    <a:srgbClr val="000000">
                      <a:alpha val="43137"/>
                    </a:srgbClr>
                  </a:outerShdw>
                </a:effectLst>
              </a:rPr>
              <a:t> my feasts.</a:t>
            </a:r>
            <a:endParaRPr lang="en-US" sz="48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890763017"/>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b="1" dirty="0" smtClean="0">
                <a:effectLst>
                  <a:outerShdw blurRad="38100" dist="38100" dir="2700000" algn="tl">
                    <a:srgbClr val="000000">
                      <a:alpha val="43137"/>
                    </a:srgbClr>
                  </a:outerShdw>
                </a:effectLst>
              </a:rPr>
              <a:t>Feasts:</a:t>
            </a:r>
            <a:endParaRPr lang="en-US" sz="7200"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152400" y="1600200"/>
            <a:ext cx="8763000" cy="5257800"/>
          </a:xfrm>
        </p:spPr>
        <p:txBody>
          <a:bodyPr>
            <a:normAutofit/>
          </a:bodyPr>
          <a:lstStyle/>
          <a:p>
            <a:pPr marL="36576" indent="0">
              <a:buNone/>
            </a:pPr>
            <a:r>
              <a:rPr lang="en-US" sz="7200" b="1" dirty="0">
                <a:effectLst>
                  <a:outerShdw blurRad="38100" dist="38100" dir="2700000" algn="tl">
                    <a:srgbClr val="000000">
                      <a:alpha val="43137"/>
                    </a:srgbClr>
                  </a:outerShdw>
                </a:effectLst>
              </a:rPr>
              <a:t>Mo-</a:t>
            </a:r>
            <a:r>
              <a:rPr lang="en-US" sz="7200" b="1" dirty="0" err="1">
                <a:effectLst>
                  <a:outerShdw blurRad="38100" dist="38100" dir="2700000" algn="tl">
                    <a:srgbClr val="000000">
                      <a:alpha val="43137"/>
                    </a:srgbClr>
                  </a:outerShdw>
                </a:effectLst>
              </a:rPr>
              <a:t>ed</a:t>
            </a:r>
            <a:r>
              <a:rPr lang="en-US" sz="7200" b="1" dirty="0">
                <a:effectLst>
                  <a:outerShdw blurRad="38100" dist="38100" dir="2700000" algn="tl">
                    <a:srgbClr val="000000">
                      <a:alpha val="43137"/>
                    </a:srgbClr>
                  </a:outerShdw>
                </a:effectLst>
              </a:rPr>
              <a:t>; </a:t>
            </a:r>
            <a:r>
              <a:rPr lang="en-US" sz="7200" b="1" dirty="0" err="1" smtClean="0">
                <a:effectLst>
                  <a:outerShdw blurRad="38100" dist="38100" dir="2700000" algn="tl">
                    <a:srgbClr val="000000">
                      <a:alpha val="43137"/>
                    </a:srgbClr>
                  </a:outerShdw>
                </a:effectLst>
              </a:rPr>
              <a:t>מוֹעֵד</a:t>
            </a:r>
            <a:endParaRPr lang="en-US" sz="7200" b="1" dirty="0" smtClean="0">
              <a:effectLst>
                <a:outerShdw blurRad="38100" dist="38100" dir="2700000" algn="tl">
                  <a:srgbClr val="000000">
                    <a:alpha val="43137"/>
                  </a:srgbClr>
                </a:outerShdw>
              </a:effectLst>
            </a:endParaRPr>
          </a:p>
          <a:p>
            <a:pPr marL="36576" indent="0">
              <a:buNone/>
            </a:pPr>
            <a:r>
              <a:rPr lang="en-US" sz="7200" b="1" dirty="0">
                <a:effectLst>
                  <a:outerShdw blurRad="38100" dist="38100" dir="2700000" algn="tl">
                    <a:srgbClr val="000000">
                      <a:alpha val="43137"/>
                    </a:srgbClr>
                  </a:outerShdw>
                </a:effectLst>
              </a:rPr>
              <a:t>An appointment; a fixed time or season</a:t>
            </a:r>
          </a:p>
        </p:txBody>
      </p:sp>
    </p:spTree>
    <p:extLst>
      <p:ext uri="{BB962C8B-B14F-4D97-AF65-F5344CB8AC3E}">
        <p14:creationId xmlns:p14="http://schemas.microsoft.com/office/powerpoint/2010/main" val="3632802699"/>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b="1" dirty="0" smtClean="0">
                <a:effectLst>
                  <a:outerShdw blurRad="38100" dist="38100" dir="2700000" algn="tl">
                    <a:srgbClr val="000000">
                      <a:alpha val="43137"/>
                    </a:srgbClr>
                  </a:outerShdw>
                </a:effectLst>
              </a:rPr>
              <a:t>Convocation:</a:t>
            </a:r>
            <a:endParaRPr lang="en-US" sz="7200"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152400" y="1600200"/>
            <a:ext cx="8839200" cy="4525963"/>
          </a:xfrm>
        </p:spPr>
        <p:txBody>
          <a:bodyPr>
            <a:normAutofit/>
          </a:bodyPr>
          <a:lstStyle/>
          <a:p>
            <a:pPr marL="36576" indent="0">
              <a:buNone/>
            </a:pPr>
            <a:r>
              <a:rPr lang="en-US" sz="7200" b="1" dirty="0" err="1">
                <a:effectLst>
                  <a:outerShdw blurRad="38100" dist="38100" dir="2700000" algn="tl">
                    <a:srgbClr val="000000">
                      <a:alpha val="43137"/>
                    </a:srgbClr>
                  </a:outerShdw>
                </a:effectLst>
              </a:rPr>
              <a:t>Miqra</a:t>
            </a:r>
            <a:r>
              <a:rPr lang="en-US" sz="7200" b="1" dirty="0">
                <a:effectLst>
                  <a:outerShdw blurRad="38100" dist="38100" dir="2700000" algn="tl">
                    <a:srgbClr val="000000">
                      <a:alpha val="43137"/>
                    </a:srgbClr>
                  </a:outerShdw>
                </a:effectLst>
              </a:rPr>
              <a:t>; </a:t>
            </a:r>
            <a:r>
              <a:rPr lang="en-US" sz="7200" b="1" dirty="0" err="1">
                <a:effectLst>
                  <a:outerShdw blurRad="38100" dist="38100" dir="2700000" algn="tl">
                    <a:srgbClr val="000000">
                      <a:alpha val="43137"/>
                    </a:srgbClr>
                  </a:outerShdw>
                </a:effectLst>
              </a:rPr>
              <a:t>מִקְרָא</a:t>
            </a:r>
            <a:r>
              <a:rPr lang="en-US" sz="7200" b="1" dirty="0">
                <a:effectLst>
                  <a:outerShdw blurRad="38100" dist="38100" dir="2700000" algn="tl">
                    <a:srgbClr val="000000">
                      <a:alpha val="43137"/>
                    </a:srgbClr>
                  </a:outerShdw>
                </a:effectLst>
              </a:rPr>
              <a:t>.  </a:t>
            </a:r>
            <a:endParaRPr lang="en-US" sz="7200" b="1" dirty="0" smtClean="0">
              <a:effectLst>
                <a:outerShdw blurRad="38100" dist="38100" dir="2700000" algn="tl">
                  <a:srgbClr val="000000">
                    <a:alpha val="43137"/>
                  </a:srgbClr>
                </a:outerShdw>
              </a:effectLst>
            </a:endParaRPr>
          </a:p>
          <a:p>
            <a:pPr marL="36576" indent="0">
              <a:buNone/>
            </a:pPr>
            <a:r>
              <a:rPr lang="en-US" sz="7200" b="1" dirty="0" smtClean="0">
                <a:effectLst>
                  <a:outerShdw blurRad="38100" dist="38100" dir="2700000" algn="tl">
                    <a:srgbClr val="000000">
                      <a:alpha val="43137"/>
                    </a:srgbClr>
                  </a:outerShdw>
                </a:effectLst>
              </a:rPr>
              <a:t>An </a:t>
            </a:r>
            <a:r>
              <a:rPr lang="en-US" sz="7200" b="1" dirty="0">
                <a:effectLst>
                  <a:outerShdw blurRad="38100" dist="38100" dir="2700000" algn="tl">
                    <a:srgbClr val="000000">
                      <a:alpha val="43137"/>
                    </a:srgbClr>
                  </a:outerShdw>
                </a:effectLst>
              </a:rPr>
              <a:t>assembly or gathering</a:t>
            </a:r>
            <a:endParaRPr lang="en-US" sz="7200"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464293150"/>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Leviticus 23:3</a:t>
            </a:r>
            <a:endParaRPr lang="en-US" sz="7200" dirty="0"/>
          </a:p>
        </p:txBody>
      </p:sp>
      <p:sp>
        <p:nvSpPr>
          <p:cNvPr id="3" name="Content Placeholder 2"/>
          <p:cNvSpPr>
            <a:spLocks noGrp="1"/>
          </p:cNvSpPr>
          <p:nvPr>
            <p:ph idx="1"/>
          </p:nvPr>
        </p:nvSpPr>
        <p:spPr>
          <a:xfrm>
            <a:off x="0" y="1600200"/>
            <a:ext cx="9067800" cy="5257800"/>
          </a:xfrm>
        </p:spPr>
        <p:txBody>
          <a:bodyPr>
            <a:noAutofit/>
          </a:bodyPr>
          <a:lstStyle/>
          <a:p>
            <a:pPr marL="36576" indent="0">
              <a:buNone/>
            </a:pPr>
            <a:r>
              <a:rPr lang="en-US" sz="4800" b="1" dirty="0">
                <a:effectLst>
                  <a:outerShdw blurRad="38100" dist="38100" dir="2700000" algn="tl">
                    <a:srgbClr val="000000">
                      <a:alpha val="43137"/>
                    </a:srgbClr>
                  </a:outerShdw>
                </a:effectLst>
              </a:rPr>
              <a:t>Six days shall work be done: but the seventh day </a:t>
            </a:r>
            <a:r>
              <a:rPr lang="en-US" sz="4800" b="1" i="1" dirty="0">
                <a:effectLst>
                  <a:outerShdw blurRad="38100" dist="38100" dir="2700000" algn="tl">
                    <a:srgbClr val="000000">
                      <a:alpha val="43137"/>
                    </a:srgbClr>
                  </a:outerShdw>
                </a:effectLst>
              </a:rPr>
              <a:t>is</a:t>
            </a:r>
            <a:r>
              <a:rPr lang="en-US" sz="4800" b="1" dirty="0">
                <a:effectLst>
                  <a:outerShdw blurRad="38100" dist="38100" dir="2700000" algn="tl">
                    <a:srgbClr val="000000">
                      <a:alpha val="43137"/>
                    </a:srgbClr>
                  </a:outerShdw>
                </a:effectLst>
              </a:rPr>
              <a:t> the </a:t>
            </a:r>
            <a:r>
              <a:rPr lang="en-US" sz="4800" b="1" dirty="0" err="1">
                <a:effectLst>
                  <a:outerShdw blurRad="38100" dist="38100" dir="2700000" algn="tl">
                    <a:srgbClr val="000000">
                      <a:alpha val="43137"/>
                    </a:srgbClr>
                  </a:outerShdw>
                </a:effectLst>
              </a:rPr>
              <a:t>sabbath</a:t>
            </a:r>
            <a:r>
              <a:rPr lang="en-US" sz="4800" b="1" dirty="0">
                <a:effectLst>
                  <a:outerShdw blurRad="38100" dist="38100" dir="2700000" algn="tl">
                    <a:srgbClr val="000000">
                      <a:alpha val="43137"/>
                    </a:srgbClr>
                  </a:outerShdw>
                </a:effectLst>
              </a:rPr>
              <a:t> of rest, an holy convocation; ye shall do no work </a:t>
            </a:r>
            <a:r>
              <a:rPr lang="en-US" sz="4800" b="1" i="1" dirty="0">
                <a:effectLst>
                  <a:outerShdw blurRad="38100" dist="38100" dir="2700000" algn="tl">
                    <a:srgbClr val="000000">
                      <a:alpha val="43137"/>
                    </a:srgbClr>
                  </a:outerShdw>
                </a:effectLst>
              </a:rPr>
              <a:t>therein</a:t>
            </a:r>
            <a:r>
              <a:rPr lang="en-US" sz="4800" b="1" dirty="0">
                <a:effectLst>
                  <a:outerShdw blurRad="38100" dist="38100" dir="2700000" algn="tl">
                    <a:srgbClr val="000000">
                      <a:alpha val="43137"/>
                    </a:srgbClr>
                  </a:outerShdw>
                </a:effectLst>
              </a:rPr>
              <a:t>: it </a:t>
            </a:r>
            <a:r>
              <a:rPr lang="en-US" sz="4800" b="1" i="1" dirty="0">
                <a:effectLst>
                  <a:outerShdw blurRad="38100" dist="38100" dir="2700000" algn="tl">
                    <a:srgbClr val="000000">
                      <a:alpha val="43137"/>
                    </a:srgbClr>
                  </a:outerShdw>
                </a:effectLst>
              </a:rPr>
              <a:t>is</a:t>
            </a:r>
            <a:r>
              <a:rPr lang="en-US" sz="4800" b="1" dirty="0">
                <a:effectLst>
                  <a:outerShdw blurRad="38100" dist="38100" dir="2700000" algn="tl">
                    <a:srgbClr val="000000">
                      <a:alpha val="43137"/>
                    </a:srgbClr>
                  </a:outerShdw>
                </a:effectLst>
              </a:rPr>
              <a:t> the </a:t>
            </a:r>
            <a:r>
              <a:rPr lang="en-US" sz="4800" b="1" dirty="0" err="1">
                <a:effectLst>
                  <a:outerShdw blurRad="38100" dist="38100" dir="2700000" algn="tl">
                    <a:srgbClr val="000000">
                      <a:alpha val="43137"/>
                    </a:srgbClr>
                  </a:outerShdw>
                </a:effectLst>
              </a:rPr>
              <a:t>sabbath</a:t>
            </a:r>
            <a:r>
              <a:rPr lang="en-US" sz="4800" b="1" dirty="0">
                <a:effectLst>
                  <a:outerShdw blurRad="38100" dist="38100" dir="2700000" algn="tl">
                    <a:srgbClr val="000000">
                      <a:alpha val="43137"/>
                    </a:srgbClr>
                  </a:outerShdw>
                </a:effectLst>
              </a:rPr>
              <a:t> of the LORD in all your dwellings.</a:t>
            </a:r>
            <a:endParaRPr lang="en-US" sz="48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62366095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Leviticus 23:3</a:t>
            </a:r>
            <a:endParaRPr lang="en-US" sz="7200" dirty="0"/>
          </a:p>
        </p:txBody>
      </p:sp>
      <p:sp>
        <p:nvSpPr>
          <p:cNvPr id="3" name="Content Placeholder 2"/>
          <p:cNvSpPr>
            <a:spLocks noGrp="1"/>
          </p:cNvSpPr>
          <p:nvPr>
            <p:ph idx="1"/>
          </p:nvPr>
        </p:nvSpPr>
        <p:spPr>
          <a:xfrm>
            <a:off x="0" y="1600200"/>
            <a:ext cx="9067800" cy="5257800"/>
          </a:xfrm>
        </p:spPr>
        <p:txBody>
          <a:bodyPr>
            <a:noAutofit/>
          </a:bodyPr>
          <a:lstStyle/>
          <a:p>
            <a:pPr marL="36576" indent="0">
              <a:buNone/>
            </a:pPr>
            <a:r>
              <a:rPr lang="en-US" sz="4800" b="1" dirty="0">
                <a:effectLst>
                  <a:outerShdw blurRad="38100" dist="38100" dir="2700000" algn="tl">
                    <a:srgbClr val="000000">
                      <a:alpha val="43137"/>
                    </a:srgbClr>
                  </a:outerShdw>
                </a:effectLst>
              </a:rPr>
              <a:t>Six days shall work be done: but the seventh day </a:t>
            </a:r>
            <a:r>
              <a:rPr lang="en-US" sz="4800" b="1" i="1" dirty="0">
                <a:effectLst>
                  <a:outerShdw blurRad="38100" dist="38100" dir="2700000" algn="tl">
                    <a:srgbClr val="000000">
                      <a:alpha val="43137"/>
                    </a:srgbClr>
                  </a:outerShdw>
                </a:effectLst>
              </a:rPr>
              <a:t>is</a:t>
            </a:r>
            <a:r>
              <a:rPr lang="en-US" sz="4800" b="1" dirty="0">
                <a:effectLst>
                  <a:outerShdw blurRad="38100" dist="38100" dir="2700000" algn="tl">
                    <a:srgbClr val="000000">
                      <a:alpha val="43137"/>
                    </a:srgbClr>
                  </a:outerShdw>
                </a:effectLst>
              </a:rPr>
              <a:t> the </a:t>
            </a:r>
            <a:r>
              <a:rPr lang="en-US" sz="4800" b="1" dirty="0" err="1">
                <a:effectLst>
                  <a:outerShdw blurRad="38100" dist="38100" dir="2700000" algn="tl">
                    <a:srgbClr val="000000">
                      <a:alpha val="43137"/>
                    </a:srgbClr>
                  </a:outerShdw>
                </a:effectLst>
              </a:rPr>
              <a:t>sabbath</a:t>
            </a:r>
            <a:r>
              <a:rPr lang="en-US" sz="4800" b="1" dirty="0">
                <a:effectLst>
                  <a:outerShdw blurRad="38100" dist="38100" dir="2700000" algn="tl">
                    <a:srgbClr val="000000">
                      <a:alpha val="43137"/>
                    </a:srgbClr>
                  </a:outerShdw>
                </a:effectLst>
              </a:rPr>
              <a:t> of rest, an holy convocation; ye shall do no work </a:t>
            </a:r>
            <a:r>
              <a:rPr lang="en-US" sz="4800" b="1" i="1" dirty="0">
                <a:effectLst>
                  <a:outerShdw blurRad="38100" dist="38100" dir="2700000" algn="tl">
                    <a:srgbClr val="000000">
                      <a:alpha val="43137"/>
                    </a:srgbClr>
                  </a:outerShdw>
                </a:effectLst>
              </a:rPr>
              <a:t>therein</a:t>
            </a:r>
            <a:r>
              <a:rPr lang="en-US" sz="4800" b="1" dirty="0">
                <a:effectLst>
                  <a:outerShdw blurRad="38100" dist="38100" dir="2700000" algn="tl">
                    <a:srgbClr val="000000">
                      <a:alpha val="43137"/>
                    </a:srgbClr>
                  </a:outerShdw>
                </a:effectLst>
              </a:rPr>
              <a:t>: it </a:t>
            </a:r>
            <a:r>
              <a:rPr lang="en-US" sz="4800" b="1" i="1" dirty="0">
                <a:effectLst>
                  <a:outerShdw blurRad="38100" dist="38100" dir="2700000" algn="tl">
                    <a:srgbClr val="000000">
                      <a:alpha val="43137"/>
                    </a:srgbClr>
                  </a:outerShdw>
                </a:effectLst>
              </a:rPr>
              <a:t>is</a:t>
            </a:r>
            <a:r>
              <a:rPr lang="en-US" sz="4800" b="1" dirty="0">
                <a:effectLst>
                  <a:outerShdw blurRad="38100" dist="38100" dir="2700000" algn="tl">
                    <a:srgbClr val="000000">
                      <a:alpha val="43137"/>
                    </a:srgbClr>
                  </a:outerShdw>
                </a:effectLst>
              </a:rPr>
              <a:t> the </a:t>
            </a:r>
            <a:r>
              <a:rPr lang="en-US" sz="4800" b="1" dirty="0" err="1">
                <a:effectLst>
                  <a:outerShdw blurRad="38100" dist="38100" dir="2700000" algn="tl">
                    <a:srgbClr val="000000">
                      <a:alpha val="43137"/>
                    </a:srgbClr>
                  </a:outerShdw>
                </a:effectLst>
              </a:rPr>
              <a:t>sabbath</a:t>
            </a:r>
            <a:r>
              <a:rPr lang="en-US" sz="4800" b="1" dirty="0">
                <a:effectLst>
                  <a:outerShdw blurRad="38100" dist="38100" dir="2700000" algn="tl">
                    <a:srgbClr val="000000">
                      <a:alpha val="43137"/>
                    </a:srgbClr>
                  </a:outerShdw>
                </a:effectLst>
              </a:rPr>
              <a:t> of the LORD in all your dwellings.</a:t>
            </a:r>
            <a:endParaRPr lang="en-US" sz="48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942202179"/>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Hebrews 4:8</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buNone/>
            </a:pPr>
            <a:r>
              <a:rPr lang="en-US" sz="5400" b="1" dirty="0">
                <a:effectLst>
                  <a:outerShdw blurRad="38100" dist="38100" dir="2700000" algn="tl">
                    <a:srgbClr val="000000">
                      <a:alpha val="43137"/>
                    </a:srgbClr>
                  </a:outerShdw>
                </a:effectLst>
              </a:rPr>
              <a:t>For if Jesus had given them rest, then would he not afterward have spoken of another day.</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997407178"/>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Hebrews 4:9</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buNone/>
            </a:pPr>
            <a:r>
              <a:rPr lang="en-US" sz="5400" b="1" dirty="0">
                <a:effectLst>
                  <a:outerShdw blurRad="38100" dist="38100" dir="2700000" algn="tl">
                    <a:srgbClr val="000000">
                      <a:alpha val="43137"/>
                    </a:srgbClr>
                  </a:outerShdw>
                </a:effectLst>
              </a:rPr>
              <a:t>There </a:t>
            </a:r>
            <a:r>
              <a:rPr lang="en-US" sz="5400" b="1" dirty="0" err="1">
                <a:effectLst>
                  <a:outerShdw blurRad="38100" dist="38100" dir="2700000" algn="tl">
                    <a:srgbClr val="000000">
                      <a:alpha val="43137"/>
                    </a:srgbClr>
                  </a:outerShdw>
                </a:effectLst>
              </a:rPr>
              <a:t>remaineth</a:t>
            </a:r>
            <a:r>
              <a:rPr lang="en-US" sz="5400" b="1" dirty="0">
                <a:effectLst>
                  <a:outerShdw blurRad="38100" dist="38100" dir="2700000" algn="tl">
                    <a:srgbClr val="000000">
                      <a:alpha val="43137"/>
                    </a:srgbClr>
                  </a:outerShdw>
                </a:effectLst>
              </a:rPr>
              <a:t> therefore a </a:t>
            </a:r>
            <a:r>
              <a:rPr lang="en-US" sz="5400" b="1" i="1" u="sng" dirty="0">
                <a:effectLst>
                  <a:outerShdw blurRad="38100" dist="38100" dir="2700000" algn="tl">
                    <a:srgbClr val="000000">
                      <a:alpha val="43137"/>
                    </a:srgbClr>
                  </a:outerShdw>
                </a:effectLst>
              </a:rPr>
              <a:t>rest</a:t>
            </a:r>
            <a:r>
              <a:rPr lang="en-US" sz="5400" b="1" dirty="0">
                <a:effectLst>
                  <a:outerShdw blurRad="38100" dist="38100" dir="2700000" algn="tl">
                    <a:srgbClr val="000000">
                      <a:alpha val="43137"/>
                    </a:srgbClr>
                  </a:outerShdw>
                </a:effectLst>
              </a:rPr>
              <a:t> to the people of God.</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921961733"/>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Hebrews 4:10</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buNone/>
            </a:pPr>
            <a:r>
              <a:rPr lang="en-US" sz="5400" b="1" dirty="0">
                <a:effectLst>
                  <a:outerShdw blurRad="38100" dist="38100" dir="2700000" algn="tl">
                    <a:srgbClr val="000000">
                      <a:alpha val="43137"/>
                    </a:srgbClr>
                  </a:outerShdw>
                </a:effectLst>
              </a:rPr>
              <a:t>For he that is entered into his rest, he also hath ceased from his own works, as God </a:t>
            </a:r>
            <a:r>
              <a:rPr lang="en-US" sz="5400" b="1" i="1" dirty="0">
                <a:effectLst>
                  <a:outerShdw blurRad="38100" dist="38100" dir="2700000" algn="tl">
                    <a:srgbClr val="000000">
                      <a:alpha val="43137"/>
                    </a:srgbClr>
                  </a:outerShdw>
                </a:effectLst>
              </a:rPr>
              <a:t>did</a:t>
            </a:r>
            <a:r>
              <a:rPr lang="en-US" sz="5400" b="1" dirty="0">
                <a:effectLst>
                  <a:outerShdw blurRad="38100" dist="38100" dir="2700000" algn="tl">
                    <a:srgbClr val="000000">
                      <a:alpha val="43137"/>
                    </a:srgbClr>
                  </a:outerShdw>
                </a:effectLst>
              </a:rPr>
              <a:t> from his.</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696706954"/>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Hebrews 4:11</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buNone/>
            </a:pPr>
            <a:r>
              <a:rPr lang="en-US" sz="5400" b="1" dirty="0">
                <a:effectLst>
                  <a:outerShdw blurRad="38100" dist="38100" dir="2700000" algn="tl">
                    <a:srgbClr val="000000">
                      <a:alpha val="43137"/>
                    </a:srgbClr>
                  </a:outerShdw>
                </a:effectLst>
              </a:rPr>
              <a:t>Let us </a:t>
            </a:r>
            <a:r>
              <a:rPr lang="en-US" sz="5400" b="1" dirty="0" err="1">
                <a:effectLst>
                  <a:outerShdw blurRad="38100" dist="38100" dir="2700000" algn="tl">
                    <a:srgbClr val="000000">
                      <a:alpha val="43137"/>
                    </a:srgbClr>
                  </a:outerShdw>
                </a:effectLst>
              </a:rPr>
              <a:t>labour</a:t>
            </a:r>
            <a:r>
              <a:rPr lang="en-US" sz="5400" b="1" dirty="0">
                <a:effectLst>
                  <a:outerShdw blurRad="38100" dist="38100" dir="2700000" algn="tl">
                    <a:srgbClr val="000000">
                      <a:alpha val="43137"/>
                    </a:srgbClr>
                  </a:outerShdw>
                </a:effectLst>
              </a:rPr>
              <a:t> therefore to enter into that rest, lest any man fall after the same example of unbelief.</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398450714"/>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93642771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Leviticus 23:4</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buNone/>
            </a:pPr>
            <a:r>
              <a:rPr lang="en-US" sz="5400" b="1" dirty="0">
                <a:effectLst>
                  <a:outerShdw blurRad="38100" dist="38100" dir="2700000" algn="tl">
                    <a:srgbClr val="000000">
                      <a:alpha val="43137"/>
                    </a:srgbClr>
                  </a:outerShdw>
                </a:effectLst>
              </a:rPr>
              <a:t>These </a:t>
            </a:r>
            <a:r>
              <a:rPr lang="en-US" sz="5400" b="1" i="1" dirty="0">
                <a:effectLst>
                  <a:outerShdw blurRad="38100" dist="38100" dir="2700000" algn="tl">
                    <a:srgbClr val="000000">
                      <a:alpha val="43137"/>
                    </a:srgbClr>
                  </a:outerShdw>
                </a:effectLst>
              </a:rPr>
              <a:t>are</a:t>
            </a:r>
            <a:r>
              <a:rPr lang="en-US" sz="5400" b="1" dirty="0">
                <a:effectLst>
                  <a:outerShdw blurRad="38100" dist="38100" dir="2700000" algn="tl">
                    <a:srgbClr val="000000">
                      <a:alpha val="43137"/>
                    </a:srgbClr>
                  </a:outerShdw>
                </a:effectLst>
              </a:rPr>
              <a:t> the feasts of the LORD, </a:t>
            </a:r>
            <a:r>
              <a:rPr lang="en-US" sz="5400" b="1" i="1" dirty="0">
                <a:effectLst>
                  <a:outerShdw blurRad="38100" dist="38100" dir="2700000" algn="tl">
                    <a:srgbClr val="000000">
                      <a:alpha val="43137"/>
                    </a:srgbClr>
                  </a:outerShdw>
                </a:effectLst>
              </a:rPr>
              <a:t>even</a:t>
            </a:r>
            <a:r>
              <a:rPr lang="en-US" sz="5400" b="1" dirty="0">
                <a:effectLst>
                  <a:outerShdw blurRad="38100" dist="38100" dir="2700000" algn="tl">
                    <a:srgbClr val="000000">
                      <a:alpha val="43137"/>
                    </a:srgbClr>
                  </a:outerShdw>
                </a:effectLst>
              </a:rPr>
              <a:t> holy convocations, which ye shall proclaim in their seasons.</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59900562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pic>
        <p:nvPicPr>
          <p:cNvPr id="1030" name="Picture 6"/>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41219078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Colossians 2:16</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buNone/>
            </a:pPr>
            <a:r>
              <a:rPr lang="en-US" sz="5400" b="1" dirty="0">
                <a:effectLst>
                  <a:outerShdw blurRad="38100" dist="38100" dir="2700000" algn="tl">
                    <a:srgbClr val="000000">
                      <a:alpha val="43137"/>
                    </a:srgbClr>
                  </a:outerShdw>
                </a:effectLst>
              </a:rPr>
              <a:t>Let no man therefore judge you in meat, or in drink, or in respect of an holyday, or of the new moon, or of the </a:t>
            </a:r>
            <a:r>
              <a:rPr lang="en-US" sz="5400" b="1" dirty="0" err="1">
                <a:effectLst>
                  <a:outerShdw blurRad="38100" dist="38100" dir="2700000" algn="tl">
                    <a:srgbClr val="000000">
                      <a:alpha val="43137"/>
                    </a:srgbClr>
                  </a:outerShdw>
                </a:effectLst>
              </a:rPr>
              <a:t>sabbath</a:t>
            </a:r>
            <a:r>
              <a:rPr lang="en-US" sz="5400" b="1" dirty="0">
                <a:effectLst>
                  <a:outerShdw blurRad="38100" dist="38100" dir="2700000" algn="tl">
                    <a:srgbClr val="000000">
                      <a:alpha val="43137"/>
                    </a:srgbClr>
                  </a:outerShdw>
                </a:effectLst>
              </a:rPr>
              <a:t> </a:t>
            </a:r>
            <a:r>
              <a:rPr lang="en-US" sz="5400" b="1" i="1" dirty="0">
                <a:effectLst>
                  <a:outerShdw blurRad="38100" dist="38100" dir="2700000" algn="tl">
                    <a:srgbClr val="000000">
                      <a:alpha val="43137"/>
                    </a:srgbClr>
                  </a:outerShdw>
                </a:effectLst>
              </a:rPr>
              <a:t>days</a:t>
            </a:r>
            <a:r>
              <a:rPr lang="en-US" sz="5400" b="1" dirty="0">
                <a:effectLst>
                  <a:outerShdw blurRad="38100" dist="38100" dir="2700000" algn="tl">
                    <a:srgbClr val="000000">
                      <a:alpha val="43137"/>
                    </a:srgbClr>
                  </a:outerShdw>
                </a:effectLst>
              </a:rPr>
              <a:t>:</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52472712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Colossians 2:17</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buNone/>
            </a:pPr>
            <a:r>
              <a:rPr lang="en-US" sz="5400" b="1" dirty="0">
                <a:effectLst>
                  <a:outerShdw blurRad="38100" dist="38100" dir="2700000" algn="tl">
                    <a:srgbClr val="000000">
                      <a:alpha val="43137"/>
                    </a:srgbClr>
                  </a:outerShdw>
                </a:effectLst>
              </a:rPr>
              <a:t>Which are </a:t>
            </a:r>
            <a:r>
              <a:rPr lang="en-US" sz="5400" b="1" i="1" u="sng" dirty="0">
                <a:effectLst>
                  <a:outerShdw blurRad="38100" dist="38100" dir="2700000" algn="tl">
                    <a:srgbClr val="000000">
                      <a:alpha val="43137"/>
                    </a:srgbClr>
                  </a:outerShdw>
                </a:effectLst>
              </a:rPr>
              <a:t>a shadow of things to come</a:t>
            </a:r>
            <a:r>
              <a:rPr lang="en-US" sz="5400" b="1" dirty="0">
                <a:effectLst>
                  <a:outerShdw blurRad="38100" dist="38100" dir="2700000" algn="tl">
                    <a:srgbClr val="000000">
                      <a:alpha val="43137"/>
                    </a:srgbClr>
                  </a:outerShdw>
                </a:effectLst>
              </a:rPr>
              <a:t>; but the body (substance) is of (belongs to) Christ.</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98469264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Exodus 23:14</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buNone/>
            </a:pPr>
            <a:r>
              <a:rPr lang="en-US" sz="5400" b="1" dirty="0">
                <a:effectLst>
                  <a:outerShdw blurRad="38100" dist="38100" dir="2700000" algn="tl">
                    <a:srgbClr val="000000">
                      <a:alpha val="43137"/>
                    </a:srgbClr>
                  </a:outerShdw>
                </a:effectLst>
              </a:rPr>
              <a:t>Three times thou shalt keep a feast unto me in the year.</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719663287"/>
      </p:ext>
    </p:extLst>
  </p:cSld>
  <p:clrMapOvr>
    <a:masterClrMapping/>
  </p:clrMapOvr>
  <p:timing>
    <p:tnLst>
      <p:par>
        <p:cTn id="1" dur="indefinite" restart="never" nodeType="tmRoot"/>
      </p:par>
    </p:tnLst>
  </p:timing>
</p:sld>
</file>

<file path=ppt/theme/theme1.xml><?xml version="1.0" encoding="utf-8"?>
<a:theme xmlns:a="http://schemas.openxmlformats.org/drawingml/2006/main" name="Default Theme">
  <a:themeElements>
    <a:clrScheme name="Technic">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Technic">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chnic">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Default Theme</Template>
  <TotalTime>266</TotalTime>
  <Words>1061</Words>
  <Application>Microsoft Office PowerPoint</Application>
  <PresentationFormat>On-screen Show (4:3)</PresentationFormat>
  <Paragraphs>92</Paragraphs>
  <Slides>44</Slides>
  <Notes>0</Notes>
  <HiddenSlides>0</HiddenSlides>
  <MMClips>0</MMClips>
  <ScaleCrop>false</ScaleCrop>
  <HeadingPairs>
    <vt:vector size="4" baseType="variant">
      <vt:variant>
        <vt:lpstr>Theme</vt:lpstr>
      </vt:variant>
      <vt:variant>
        <vt:i4>1</vt:i4>
      </vt:variant>
      <vt:variant>
        <vt:lpstr>Slide Titles</vt:lpstr>
      </vt:variant>
      <vt:variant>
        <vt:i4>44</vt:i4>
      </vt:variant>
    </vt:vector>
  </HeadingPairs>
  <TitlesOfParts>
    <vt:vector size="45" baseType="lpstr">
      <vt:lpstr>Default Theme</vt:lpstr>
      <vt:lpstr>Introduction to the Feasts of Israel</vt:lpstr>
      <vt:lpstr>Leviticus 23:1</vt:lpstr>
      <vt:lpstr>Leviticus 23:2</vt:lpstr>
      <vt:lpstr>Leviticus 23:3</vt:lpstr>
      <vt:lpstr>Leviticus 23:4</vt:lpstr>
      <vt:lpstr>PowerPoint Presentation</vt:lpstr>
      <vt:lpstr>Colossians 2:16</vt:lpstr>
      <vt:lpstr>Colossians 2:17</vt:lpstr>
      <vt:lpstr>Exodus 23:14</vt:lpstr>
      <vt:lpstr>Exodus 23:15a</vt:lpstr>
      <vt:lpstr>Exodus 23:15b</vt:lpstr>
      <vt:lpstr>Exodus 23:16</vt:lpstr>
      <vt:lpstr>Exodus 23:17</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1 Corinthians 15:20</vt:lpstr>
      <vt:lpstr>Romans 16:25</vt:lpstr>
      <vt:lpstr>Romans 16:26</vt:lpstr>
      <vt:lpstr>1 Thessalonians 4:16</vt:lpstr>
      <vt:lpstr>1 Thessalonians 4:17</vt:lpstr>
      <vt:lpstr>1 Corinthians 15:51</vt:lpstr>
      <vt:lpstr>1 Corinthians 15:52</vt:lpstr>
      <vt:lpstr>Zechariah 12:9</vt:lpstr>
      <vt:lpstr>Zechariah 12:10a</vt:lpstr>
      <vt:lpstr>Zechariah 12:10b</vt:lpstr>
      <vt:lpstr>Romans 11:25</vt:lpstr>
      <vt:lpstr>Romans 11:26</vt:lpstr>
      <vt:lpstr>Romans 11:27</vt:lpstr>
      <vt:lpstr>Micah 4:2a</vt:lpstr>
      <vt:lpstr>Micah 4:2b</vt:lpstr>
      <vt:lpstr>Leviticus 23:2</vt:lpstr>
      <vt:lpstr>Feasts:</vt:lpstr>
      <vt:lpstr>Convocation:</vt:lpstr>
      <vt:lpstr>Leviticus 23:3</vt:lpstr>
      <vt:lpstr>Hebrews 4:8</vt:lpstr>
      <vt:lpstr>Hebrews 4:9</vt:lpstr>
      <vt:lpstr>Hebrews 4:10</vt:lpstr>
      <vt:lpstr>Hebrews 4:11</vt:lpstr>
      <vt:lpstr>PowerPoint Presentation</vt:lpstr>
    </vt:vector>
  </TitlesOfParts>
  <Company>Hewlett-Packard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to the Feasts of Israel</dc:title>
  <dc:creator>Charlie</dc:creator>
  <cp:lastModifiedBy>Charlie</cp:lastModifiedBy>
  <cp:revision>14</cp:revision>
  <dcterms:created xsi:type="dcterms:W3CDTF">2015-08-19T18:24:50Z</dcterms:created>
  <dcterms:modified xsi:type="dcterms:W3CDTF">2015-08-19T22:50:53Z</dcterms:modified>
</cp:coreProperties>
</file>