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2" r:id="rId17"/>
    <p:sldId id="273" r:id="rId18"/>
    <p:sldId id="274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6" r:id="rId50"/>
    <p:sldId id="307" r:id="rId51"/>
    <p:sldId id="30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11/29/2014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Instructions for Church Living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 3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29-30, 2014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5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our Lord Jesus Christ himself, and God, even our Father, which hath loved us, and hath given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everlasting consolation and good hope through grace,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36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Comfort your hearts,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stablish you in every good word and work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Establishment of Christian Living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2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Finally, brethren, pray for us, that the word of the Lord may have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course, and be glorified, even as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you: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 we may be delivered from unreasonable and wicked men: for all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not faith.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3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Isaiah 55:11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8674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shall my word be that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goeth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forth out of my mouth: it shall not return unto me void, but it shall accomplish that which I please, and it shall prosper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thing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whereto I sent it.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3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Lord is faithful, who shall stablish you, and keep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evil.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5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we have confidence in the Lord touching you, that ye both do and will do the things which we command you.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1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Lord direct your hearts into the love of God, and into the patient waiting for Christ.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3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1:3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thank my God upon every remembrance of you,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6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Finally, brethren, pray for us, that the word of the Lord may have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course, and be glorified, even as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you: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86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1:4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in every prayer of mine for you all making request with joy,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8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1:5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fellowship in the gospel from the first day until now;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6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1:6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confident of this very thing, that he which hath begun a good work in you will perform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until the day of Jesus Christ: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5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4:6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am now ready to be offered, and the time of my departure is at hand.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3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4:7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fought a good fight, I have finished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course, I have kept the faith: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38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Timothy 4:8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56914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Henceforth there is laid up for me a crown of righteousness, which the Lord, the righteous judge, shall give me at that day: and not to me only, but unto all them also that love his appearing.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8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Bad Company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5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command you, brethren, in the name of our Lord Jesus Christ, that ye withdraw yourselves from every brother that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walketh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disorderly, and not after the tradition which he received of us.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7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exhort you, brethren,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 them that are unruly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comfort the feebleminded, support the weak, be patient toward all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43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that none render evil for evil unto any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but ever follow that which is good, both among yourselves, and to all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8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 we may be delivered from unreasonable and wicked men: for all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not faith.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9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yourselves know how ye ought to follow us: for we behaved not ourselves disorderly among you;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5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did we eat any man's bread for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nought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but wrought with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travail night and day, that we might not be chargeable to any of you: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0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because we have not power, but to make ourselves an ensample unto you to follow us.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2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9:13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ye not know that they which minister about holy things live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things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temple? and they which wait at the altar are partakers with the altar?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26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9:14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so hath the Lord ordained that they which preach the gospel should live of the gospel.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7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even when we were with you, this we commanded you, that if any would not work, neither should he eat.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6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Commanding the Idle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2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we hear that there are some which walk among you disorderly, working not at all, but are busybodies.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9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them that are such we command and exhort by our Lord Jesus Christ, that with quietness they work, and eat their own bread.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55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ye, brethren, be not weary in well doing.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3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Lord is faithful, who shall stablish you, and keep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evil.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1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if any man obey not our word by this epistle, note that man, and have no company with him, that he may be ashamed.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8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count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as an enemy, but admonish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 brother.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0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Timothy 5:13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withal they learn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idle, wandering about from house to house; and not only idle, but tattlers also and busybodies, speaking things which they ought not.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5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Galatians 6:1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6" y="13716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Brethren, if a man be overtaken in a fault, ye which are spiritual, restore such an one in the spirit of meekness; considering thyself, lest thou also be tempted.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3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Galatians 6:2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 ye one another's burdens, and so fulfil the law of Christ.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8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6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Lord of peace himself give you peace always by all means. The Lord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you all.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3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salutation of Paul with mine own hand, which is the token in every epistle: so I write.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4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grace of our Lord Jesus Christ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you all. Amen.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4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16:33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56914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things I have spoken unto you, that in me ye might have peace. In the world ye shall have tribulation: but be of good cheer; I have overcome the world.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55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we have confidence in the Lord touching you, that ye both do and will do the things which we command you.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26:3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 wilt keep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perfect peace,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stayed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because 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1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9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3:5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Lord direct your hearts into the love of God, and into the patient waiting for Christ.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7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Encouragement in Suffering—Chapter One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0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Enlightenment about the Day of the Lord—Chapter Two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3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227</TotalTime>
  <Words>1145</Words>
  <Application>Microsoft Office PowerPoint</Application>
  <PresentationFormat>On-screen Show (4:3)</PresentationFormat>
  <Paragraphs>94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 Theme</vt:lpstr>
      <vt:lpstr>Instructions for Church Living</vt:lpstr>
      <vt:lpstr>2 Thessalonians 3:1</vt:lpstr>
      <vt:lpstr>2 Thessalonians 3:2</vt:lpstr>
      <vt:lpstr>2 Thessalonians 3:3</vt:lpstr>
      <vt:lpstr>2 Thessalonians 3:4</vt:lpstr>
      <vt:lpstr>2 Thessalonians 3:5</vt:lpstr>
      <vt:lpstr>PowerPoint Presentation</vt:lpstr>
      <vt:lpstr>PowerPoint Presentation</vt:lpstr>
      <vt:lpstr>PowerPoint Presentation</vt:lpstr>
      <vt:lpstr>2 Thessalonians 2:16</vt:lpstr>
      <vt:lpstr>2 Thessalonians 2:17</vt:lpstr>
      <vt:lpstr>PowerPoint Presentation</vt:lpstr>
      <vt:lpstr>2 Thessalonians 3:1</vt:lpstr>
      <vt:lpstr>2 Thessalonians 3:2</vt:lpstr>
      <vt:lpstr>Isaiah 55:11</vt:lpstr>
      <vt:lpstr>2 Thessalonians 3:3</vt:lpstr>
      <vt:lpstr>2 Thessalonians 3:4</vt:lpstr>
      <vt:lpstr>2 Thessalonians 3:5</vt:lpstr>
      <vt:lpstr>Philippians 1:3</vt:lpstr>
      <vt:lpstr>Philippians 1:4</vt:lpstr>
      <vt:lpstr>Philippians 1:5</vt:lpstr>
      <vt:lpstr>Philippians 1:6</vt:lpstr>
      <vt:lpstr>2 Timothy 4:6</vt:lpstr>
      <vt:lpstr>2 Timothy 4:7</vt:lpstr>
      <vt:lpstr>2 Timothy 4:8</vt:lpstr>
      <vt:lpstr>PowerPoint Presentation</vt:lpstr>
      <vt:lpstr>2 Thessalonians 3:6</vt:lpstr>
      <vt:lpstr>1 Thessalonians 5:14</vt:lpstr>
      <vt:lpstr>1 Thessalonians 5:15</vt:lpstr>
      <vt:lpstr>2 Thessalonians 3:7</vt:lpstr>
      <vt:lpstr>2 Thessalonians 3:8</vt:lpstr>
      <vt:lpstr>2 Thessalonians 3:9</vt:lpstr>
      <vt:lpstr>1 Corinthians 9:13</vt:lpstr>
      <vt:lpstr>1 Corinthians 9:14</vt:lpstr>
      <vt:lpstr>2 Thessalonians 3:10</vt:lpstr>
      <vt:lpstr>PowerPoint Presentation</vt:lpstr>
      <vt:lpstr>2 Thessalonians 3:11</vt:lpstr>
      <vt:lpstr>2 Thessalonians 3:12</vt:lpstr>
      <vt:lpstr>2 Thessalonians 3:13</vt:lpstr>
      <vt:lpstr>2 Thessalonians 3:14</vt:lpstr>
      <vt:lpstr>2 Thessalonians 3:15</vt:lpstr>
      <vt:lpstr>1 Timothy 5:13</vt:lpstr>
      <vt:lpstr>Galatians 6:1</vt:lpstr>
      <vt:lpstr>Galatians 6:2</vt:lpstr>
      <vt:lpstr>PowerPoint Presentation</vt:lpstr>
      <vt:lpstr>2 Thessalonians 3:16</vt:lpstr>
      <vt:lpstr>2 Thessalonians 3:17</vt:lpstr>
      <vt:lpstr>2 Thessalonians 3:18</vt:lpstr>
      <vt:lpstr>John 16:33</vt:lpstr>
      <vt:lpstr>Isaiah 26:3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Church Living</dc:title>
  <dc:creator>Charlie</dc:creator>
  <cp:lastModifiedBy>Charlie</cp:lastModifiedBy>
  <cp:revision>10</cp:revision>
  <dcterms:created xsi:type="dcterms:W3CDTF">2014-11-29T18:36:53Z</dcterms:created>
  <dcterms:modified xsi:type="dcterms:W3CDTF">2014-11-29T22:24:18Z</dcterms:modified>
</cp:coreProperties>
</file>