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306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5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3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2/7/2015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2/7/2015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2/7/2015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rmAutofit/>
          </a:bodyPr>
          <a:lstStyle/>
          <a:p>
            <a:r>
              <a:rPr lang="en-US" sz="7200" dirty="0" smtClean="0"/>
              <a:t>In the Beginning was the Word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1:1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February 7-8, 2015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234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2:6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Who, being in the form of God, thought it not robbery to be equal with God:</a:t>
            </a:r>
          </a:p>
        </p:txBody>
      </p:sp>
    </p:spTree>
    <p:extLst>
      <p:ext uri="{BB962C8B-B14F-4D97-AF65-F5344CB8AC3E}">
        <p14:creationId xmlns:p14="http://schemas.microsoft.com/office/powerpoint/2010/main" val="353861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2:7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made himself of no reputation, and took upon him the form of a servant, and was made in the likeness of men:</a:t>
            </a:r>
          </a:p>
        </p:txBody>
      </p:sp>
    </p:spTree>
    <p:extLst>
      <p:ext uri="{BB962C8B-B14F-4D97-AF65-F5344CB8AC3E}">
        <p14:creationId xmlns:p14="http://schemas.microsoft.com/office/powerpoint/2010/main" val="272142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2:8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being found in fashion as a man, he humbled himself, and became obedient unto death, even the death of the cross.</a:t>
            </a:r>
          </a:p>
        </p:txBody>
      </p:sp>
    </p:spTree>
    <p:extLst>
      <p:ext uri="{BB962C8B-B14F-4D97-AF65-F5344CB8AC3E}">
        <p14:creationId xmlns:p14="http://schemas.microsoft.com/office/powerpoint/2010/main" val="358154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2:9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Wherefore God also hath highly exalted him, and given him a name which is above every name:</a:t>
            </a:r>
          </a:p>
        </p:txBody>
      </p:sp>
    </p:spTree>
    <p:extLst>
      <p:ext uri="{BB962C8B-B14F-4D97-AF65-F5344CB8AC3E}">
        <p14:creationId xmlns:p14="http://schemas.microsoft.com/office/powerpoint/2010/main" val="405066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2:10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at the name of Jesus every knee should bow, of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heaven, and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earth, and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under the earth;</a:t>
            </a:r>
          </a:p>
        </p:txBody>
      </p:sp>
    </p:spTree>
    <p:extLst>
      <p:ext uri="{BB962C8B-B14F-4D97-AF65-F5344CB8AC3E}">
        <p14:creationId xmlns:p14="http://schemas.microsoft.com/office/powerpoint/2010/main" val="18761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2:11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every tongue should confess that Jesus Christ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Lord, to the glory of God the Father.</a:t>
            </a:r>
          </a:p>
        </p:txBody>
      </p:sp>
    </p:spTree>
    <p:extLst>
      <p:ext uri="{BB962C8B-B14F-4D97-AF65-F5344CB8AC3E}">
        <p14:creationId xmlns:p14="http://schemas.microsoft.com/office/powerpoint/2010/main" val="178015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1 Timothy 3:16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2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without controversy great is the mystery of godliness: </a:t>
            </a:r>
            <a:r>
              <a:rPr lang="en-US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was manifest in the flesh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justified in the Spirit, seen of angels, preached unto the Gentiles, believed on in the world, received up into glory.</a:t>
            </a:r>
          </a:p>
        </p:txBody>
      </p:sp>
    </p:spTree>
    <p:extLst>
      <p:ext uri="{BB962C8B-B14F-4D97-AF65-F5344CB8AC3E}">
        <p14:creationId xmlns:p14="http://schemas.microsoft.com/office/powerpoint/2010/main" val="80565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42:8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6" y="1600200"/>
            <a:ext cx="9035143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LORD: that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name: and my glory will I not give to another, neither my praise to graven images.</a:t>
            </a:r>
          </a:p>
        </p:txBody>
      </p:sp>
    </p:spTree>
    <p:extLst>
      <p:ext uri="{BB962C8B-B14F-4D97-AF65-F5344CB8AC3E}">
        <p14:creationId xmlns:p14="http://schemas.microsoft.com/office/powerpoint/2010/main" val="90485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43:10a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witnesses,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LORD, and my servant whom I have chosen: that ye may know and believe me, </a:t>
            </a:r>
          </a:p>
        </p:txBody>
      </p:sp>
    </p:spTree>
    <p:extLst>
      <p:ext uri="{BB962C8B-B14F-4D97-AF65-F5344CB8AC3E}">
        <p14:creationId xmlns:p14="http://schemas.microsoft.com/office/powerpoint/2010/main" val="206162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43:10b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…and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 that I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he: before me there was no God formed, neither shall there be after 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me.</a:t>
            </a:r>
          </a:p>
        </p:txBody>
      </p:sp>
    </p:spTree>
    <p:extLst>
      <p:ext uri="{BB962C8B-B14F-4D97-AF65-F5344CB8AC3E}">
        <p14:creationId xmlns:p14="http://schemas.microsoft.com/office/powerpoint/2010/main" val="68911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beginning was the Word, and the Word was with God, and the Word was God.</a:t>
            </a:r>
          </a:p>
        </p:txBody>
      </p:sp>
    </p:spTree>
    <p:extLst>
      <p:ext uri="{BB962C8B-B14F-4D97-AF65-F5344CB8AC3E}">
        <p14:creationId xmlns:p14="http://schemas.microsoft.com/office/powerpoint/2010/main" val="6714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43:11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LORD; and beside me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583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43:12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have declared, and have saved, and I have shewed, when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was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strange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among you: therefore ye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 witnesses,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LORD, that I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God.</a:t>
            </a:r>
          </a:p>
        </p:txBody>
      </p:sp>
    </p:spTree>
    <p:extLst>
      <p:ext uri="{BB962C8B-B14F-4D97-AF65-F5344CB8AC3E}">
        <p14:creationId xmlns:p14="http://schemas.microsoft.com/office/powerpoint/2010/main" val="251563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Isaiah 43:13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Yea, before the day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he; and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none that can deliver out of my hand: I will work, and who shall let it?</a:t>
            </a:r>
          </a:p>
        </p:txBody>
      </p:sp>
    </p:spTree>
    <p:extLst>
      <p:ext uri="{BB962C8B-B14F-4D97-AF65-F5344CB8AC3E}">
        <p14:creationId xmlns:p14="http://schemas.microsoft.com/office/powerpoint/2010/main" val="343347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beginning was the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the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with God, and the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God.</a:t>
            </a:r>
          </a:p>
        </p:txBody>
      </p:sp>
    </p:spTree>
    <p:extLst>
      <p:ext uri="{BB962C8B-B14F-4D97-AF65-F5344CB8AC3E}">
        <p14:creationId xmlns:p14="http://schemas.microsoft.com/office/powerpoint/2010/main" val="156617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1:1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beginning God created the heaven and the earth.</a:t>
            </a:r>
          </a:p>
        </p:txBody>
      </p:sp>
    </p:spTree>
    <p:extLst>
      <p:ext uri="{BB962C8B-B14F-4D97-AF65-F5344CB8AC3E}">
        <p14:creationId xmlns:p14="http://schemas.microsoft.com/office/powerpoint/2010/main" val="262453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1:3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God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Let there be light: and there was light.</a:t>
            </a:r>
          </a:p>
        </p:txBody>
      </p:sp>
    </p:spTree>
    <p:extLst>
      <p:ext uri="{BB962C8B-B14F-4D97-AF65-F5344CB8AC3E}">
        <p14:creationId xmlns:p14="http://schemas.microsoft.com/office/powerpoint/2010/main" val="51108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Genesis 1:5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6" y="1600200"/>
            <a:ext cx="9035143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God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called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light Day, and the darkness he called Night. And the evening and the morning were the first day.</a:t>
            </a:r>
          </a:p>
        </p:txBody>
      </p:sp>
    </p:spTree>
    <p:extLst>
      <p:ext uri="{BB962C8B-B14F-4D97-AF65-F5344CB8AC3E}">
        <p14:creationId xmlns:p14="http://schemas.microsoft.com/office/powerpoint/2010/main" val="417210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Isaiah 55:11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067800" cy="58674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shall my word be that </a:t>
            </a:r>
            <a:r>
              <a:rPr lang="en-US" sz="51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goeth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forth out of my mouth: it shall not return unto me void, but it shall </a:t>
            </a:r>
            <a:r>
              <a:rPr lang="en-US" sz="51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accomplish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which I please, and it shall prosper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 thing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whereto I sent it.</a:t>
            </a:r>
          </a:p>
        </p:txBody>
      </p:sp>
    </p:spTree>
    <p:extLst>
      <p:ext uri="{BB962C8B-B14F-4D97-AF65-F5344CB8AC3E}">
        <p14:creationId xmlns:p14="http://schemas.microsoft.com/office/powerpoint/2010/main" val="143246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115:4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1600200"/>
            <a:ext cx="9046029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Their idols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silver and gold, the work of men's hands.</a:t>
            </a:r>
          </a:p>
        </p:txBody>
      </p:sp>
    </p:spTree>
    <p:extLst>
      <p:ext uri="{BB962C8B-B14F-4D97-AF65-F5344CB8AC3E}">
        <p14:creationId xmlns:p14="http://schemas.microsoft.com/office/powerpoint/2010/main" val="241125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115:5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1600200"/>
            <a:ext cx="9046029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have mouths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they speak not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eyes have they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they see not:</a:t>
            </a:r>
          </a:p>
        </p:txBody>
      </p:sp>
    </p:spTree>
    <p:extLst>
      <p:ext uri="{BB962C8B-B14F-4D97-AF65-F5344CB8AC3E}">
        <p14:creationId xmlns:p14="http://schemas.microsoft.com/office/powerpoint/2010/main" val="320411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same was in the beginning with God.</a:t>
            </a:r>
          </a:p>
        </p:txBody>
      </p:sp>
    </p:spTree>
    <p:extLst>
      <p:ext uri="{BB962C8B-B14F-4D97-AF65-F5344CB8AC3E}">
        <p14:creationId xmlns:p14="http://schemas.microsoft.com/office/powerpoint/2010/main" val="343875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115:6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have ears, but they hear not: noses have they, but they smell not:</a:t>
            </a:r>
          </a:p>
        </p:txBody>
      </p:sp>
    </p:spTree>
    <p:extLst>
      <p:ext uri="{BB962C8B-B14F-4D97-AF65-F5344CB8AC3E}">
        <p14:creationId xmlns:p14="http://schemas.microsoft.com/office/powerpoint/2010/main" val="328948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115:7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have hands, but they handle not: feet have they, but they walk not: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neither speak they through their throat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55788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115:8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that make them are like unto them;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every one that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them.</a:t>
            </a:r>
          </a:p>
        </p:txBody>
      </p:sp>
    </p:spTree>
    <p:extLst>
      <p:ext uri="{BB962C8B-B14F-4D97-AF65-F5344CB8AC3E}">
        <p14:creationId xmlns:p14="http://schemas.microsoft.com/office/powerpoint/2010/main" val="418979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Psalm 33:6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0" y="1600200"/>
            <a:ext cx="9046029" cy="51054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the word (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logos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LXX) of the LORD were the heavens made; and all the host of them by the breath of his mouth.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951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Colossians 1:14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whom we have redemption through his blood,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forgiveness of sins:</a:t>
            </a:r>
          </a:p>
        </p:txBody>
      </p:sp>
    </p:spTree>
    <p:extLst>
      <p:ext uri="{BB962C8B-B14F-4D97-AF65-F5344CB8AC3E}">
        <p14:creationId xmlns:p14="http://schemas.microsoft.com/office/powerpoint/2010/main" val="3743384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Colossians 1:15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is the image of the invisible God, the firstborn of every creature:</a:t>
            </a:r>
          </a:p>
        </p:txBody>
      </p:sp>
    </p:spTree>
    <p:extLst>
      <p:ext uri="{BB962C8B-B14F-4D97-AF65-F5344CB8AC3E}">
        <p14:creationId xmlns:p14="http://schemas.microsoft.com/office/powerpoint/2010/main" val="215854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2657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Colossians 1:16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9" y="990600"/>
            <a:ext cx="9056914" cy="57912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by him were all things created, that are in heaven, and that are in earth, visible and invisible, whether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be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thrones, or dominions, or principalities, or powers: all things were created by him, and for him:</a:t>
            </a:r>
          </a:p>
        </p:txBody>
      </p:sp>
    </p:spTree>
    <p:extLst>
      <p:ext uri="{BB962C8B-B14F-4D97-AF65-F5344CB8AC3E}">
        <p14:creationId xmlns:p14="http://schemas.microsoft.com/office/powerpoint/2010/main" val="401770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Colossians 1:17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is before all things, and by him all things consist.</a:t>
            </a:r>
          </a:p>
        </p:txBody>
      </p:sp>
    </p:spTree>
    <p:extLst>
      <p:ext uri="{BB962C8B-B14F-4D97-AF65-F5344CB8AC3E}">
        <p14:creationId xmlns:p14="http://schemas.microsoft.com/office/powerpoint/2010/main" val="81875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God Eternally!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4125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God Equally!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724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things were made by him; and without him was not any thing made that was made.</a:t>
            </a:r>
          </a:p>
        </p:txBody>
      </p:sp>
    </p:spTree>
    <p:extLst>
      <p:ext uri="{BB962C8B-B14F-4D97-AF65-F5344CB8AC3E}">
        <p14:creationId xmlns:p14="http://schemas.microsoft.com/office/powerpoint/2010/main" val="375240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beginning was the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the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with God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224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Deuteronomy 6:4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Hear, O Israel: The LORD our God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one LORD:</a:t>
            </a:r>
          </a:p>
        </p:txBody>
      </p:sp>
    </p:spTree>
    <p:extLst>
      <p:ext uri="{BB962C8B-B14F-4D97-AF65-F5344CB8AC3E}">
        <p14:creationId xmlns:p14="http://schemas.microsoft.com/office/powerpoint/2010/main" val="230194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Galatians 4:6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because ye are sons, God hath sent forth the Spirit of his Son into your hearts, crying, Abba, Father.</a:t>
            </a:r>
          </a:p>
        </p:txBody>
      </p:sp>
    </p:spTree>
    <p:extLst>
      <p:ext uri="{BB962C8B-B14F-4D97-AF65-F5344CB8AC3E}">
        <p14:creationId xmlns:p14="http://schemas.microsoft.com/office/powerpoint/2010/main" val="1831179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Autofit/>
          </a:bodyPr>
          <a:lstStyle/>
          <a:p>
            <a:r>
              <a:rPr lang="en-US" sz="7200" dirty="0" smtClean="0"/>
              <a:t>Luke 3:22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743" y="1143000"/>
            <a:ext cx="8991600" cy="5638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Holy Ghost descended in a bodily shape like a dove upon him, and a voice came from heaven, which said, Thou art my beloved Son; in thee I am well pleased.</a:t>
            </a:r>
          </a:p>
        </p:txBody>
      </p:sp>
    </p:spTree>
    <p:extLst>
      <p:ext uri="{BB962C8B-B14F-4D97-AF65-F5344CB8AC3E}">
        <p14:creationId xmlns:p14="http://schemas.microsoft.com/office/powerpoint/2010/main" val="76500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God Essentially!</a:t>
            </a:r>
            <a:endParaRPr lang="en-US" sz="7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085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…and the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was God.</a:t>
            </a:r>
          </a:p>
        </p:txBody>
      </p:sp>
    </p:spTree>
    <p:extLst>
      <p:ext uri="{BB962C8B-B14F-4D97-AF65-F5344CB8AC3E}">
        <p14:creationId xmlns:p14="http://schemas.microsoft.com/office/powerpoint/2010/main" val="389746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6" y="1600200"/>
            <a:ext cx="8958943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God, who at sundry times and in divers manners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spake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time past unto the fathers by the prophets,</a:t>
            </a:r>
          </a:p>
        </p:txBody>
      </p:sp>
    </p:spTree>
    <p:extLst>
      <p:ext uri="{BB962C8B-B14F-4D97-AF65-F5344CB8AC3E}">
        <p14:creationId xmlns:p14="http://schemas.microsoft.com/office/powerpoint/2010/main" val="34051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Hath in these last days spoken unto us by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Son, whom he hath appointed heir of all things, by whom also he made the worlds;</a:t>
            </a:r>
          </a:p>
        </p:txBody>
      </p:sp>
    </p:spTree>
    <p:extLst>
      <p:ext uri="{BB962C8B-B14F-4D97-AF65-F5344CB8AC3E}">
        <p14:creationId xmlns:p14="http://schemas.microsoft.com/office/powerpoint/2010/main" val="2713733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1:3a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 being the brightness of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glory, and the express image of his person, and upholding all things by the word of his power, </a:t>
            </a:r>
          </a:p>
        </p:txBody>
      </p:sp>
    </p:spTree>
    <p:extLst>
      <p:ext uri="{BB962C8B-B14F-4D97-AF65-F5344CB8AC3E}">
        <p14:creationId xmlns:p14="http://schemas.microsoft.com/office/powerpoint/2010/main" val="30977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1:3b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…when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had by himself purged our sins, sat down on the right hand of the Majesty on high</a:t>
            </a: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8715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him was life; and the life was the light of men.</a:t>
            </a:r>
          </a:p>
        </p:txBody>
      </p:sp>
    </p:spTree>
    <p:extLst>
      <p:ext uri="{BB962C8B-B14F-4D97-AF65-F5344CB8AC3E}">
        <p14:creationId xmlns:p14="http://schemas.microsoft.com/office/powerpoint/2010/main" val="324610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3637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6" y="1600200"/>
            <a:ext cx="9035143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light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shineth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darkness; and the darkness comprehended it not.</a:t>
            </a:r>
          </a:p>
        </p:txBody>
      </p:sp>
    </p:spTree>
    <p:extLst>
      <p:ext uri="{BB962C8B-B14F-4D97-AF65-F5344CB8AC3E}">
        <p14:creationId xmlns:p14="http://schemas.microsoft.com/office/powerpoint/2010/main" val="355401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063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17:5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now, O Father, glorify thou me with thine own self with the glory which I had with thee before the world was.</a:t>
            </a:r>
          </a:p>
        </p:txBody>
      </p:sp>
    </p:spTree>
    <p:extLst>
      <p:ext uri="{BB962C8B-B14F-4D97-AF65-F5344CB8AC3E}">
        <p14:creationId xmlns:p14="http://schemas.microsoft.com/office/powerpoint/2010/main" val="207819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Philippians 2:5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this mind be in you, which was also in Christ Jesus:</a:t>
            </a:r>
          </a:p>
        </p:txBody>
      </p:sp>
    </p:spTree>
    <p:extLst>
      <p:ext uri="{BB962C8B-B14F-4D97-AF65-F5344CB8AC3E}">
        <p14:creationId xmlns:p14="http://schemas.microsoft.com/office/powerpoint/2010/main" val="374173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68</TotalTime>
  <Words>1098</Words>
  <Application>Microsoft Office PowerPoint</Application>
  <PresentationFormat>On-screen Show (4:3)</PresentationFormat>
  <Paragraphs>95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Default Theme</vt:lpstr>
      <vt:lpstr>In the Beginning was the Word</vt:lpstr>
      <vt:lpstr>John 1:1</vt:lpstr>
      <vt:lpstr>John 1:2</vt:lpstr>
      <vt:lpstr>John 1:3</vt:lpstr>
      <vt:lpstr>John 1:4</vt:lpstr>
      <vt:lpstr>John 1:5</vt:lpstr>
      <vt:lpstr>PowerPoint Presentation</vt:lpstr>
      <vt:lpstr>John 17:5</vt:lpstr>
      <vt:lpstr>Philippians 2:5</vt:lpstr>
      <vt:lpstr>Philippians 2:6</vt:lpstr>
      <vt:lpstr>Philippians 2:7</vt:lpstr>
      <vt:lpstr>Philippians 2:8</vt:lpstr>
      <vt:lpstr>Philippians 2:9</vt:lpstr>
      <vt:lpstr>Philippians 2:10</vt:lpstr>
      <vt:lpstr>Philippians 2:11</vt:lpstr>
      <vt:lpstr>1 Timothy 3:16</vt:lpstr>
      <vt:lpstr>Isaiah 42:8</vt:lpstr>
      <vt:lpstr>Isaiah 43:10a</vt:lpstr>
      <vt:lpstr>Isaiah 43:10b</vt:lpstr>
      <vt:lpstr>Isaiah 43:11</vt:lpstr>
      <vt:lpstr>Isaiah 43:12</vt:lpstr>
      <vt:lpstr>Isaiah 43:13</vt:lpstr>
      <vt:lpstr>John 1:1</vt:lpstr>
      <vt:lpstr>Genesis 1:1</vt:lpstr>
      <vt:lpstr>Genesis 1:3</vt:lpstr>
      <vt:lpstr>Genesis 1:5</vt:lpstr>
      <vt:lpstr>Isaiah 55:11</vt:lpstr>
      <vt:lpstr>Psalm 115:4</vt:lpstr>
      <vt:lpstr>Psalm 115:5</vt:lpstr>
      <vt:lpstr>Psalm 115:6</vt:lpstr>
      <vt:lpstr>Psalm 115:7</vt:lpstr>
      <vt:lpstr>Psalm 115:8</vt:lpstr>
      <vt:lpstr>Psalm 33:6</vt:lpstr>
      <vt:lpstr>Colossians 1:14</vt:lpstr>
      <vt:lpstr>Colossians 1:15</vt:lpstr>
      <vt:lpstr>Colossians 1:16</vt:lpstr>
      <vt:lpstr>Colossians 1:17</vt:lpstr>
      <vt:lpstr>PowerPoint Presentation</vt:lpstr>
      <vt:lpstr>PowerPoint Presentation</vt:lpstr>
      <vt:lpstr>John 1:1</vt:lpstr>
      <vt:lpstr>Deuteronomy 6:4</vt:lpstr>
      <vt:lpstr>Galatians 4:6</vt:lpstr>
      <vt:lpstr>Luke 3:22</vt:lpstr>
      <vt:lpstr>PowerPoint Presentation</vt:lpstr>
      <vt:lpstr>John 1:1</vt:lpstr>
      <vt:lpstr>Hebrews 1:1</vt:lpstr>
      <vt:lpstr>Hebrews 1:2</vt:lpstr>
      <vt:lpstr>Hebrews 1:3a</vt:lpstr>
      <vt:lpstr>Hebrews 1:3b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the Beginning was the Word</dc:title>
  <dc:creator>Charlie</dc:creator>
  <cp:lastModifiedBy>Charlie</cp:lastModifiedBy>
  <cp:revision>7</cp:revision>
  <dcterms:created xsi:type="dcterms:W3CDTF">2015-02-07T00:25:58Z</dcterms:created>
  <dcterms:modified xsi:type="dcterms:W3CDTF">2015-02-07T15:31:37Z</dcterms:modified>
</cp:coreProperties>
</file>