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91" r:id="rId16"/>
    <p:sldId id="292"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A48010E-A49B-4CBD-AD97-6F2C5B41FAFE}" type="datetimeFigureOut">
              <a:rPr lang="en-US" smtClean="0"/>
              <a:t>2/9/2013</a:t>
            </a:fld>
            <a:endParaRPr lang="en-US"/>
          </a:p>
        </p:txBody>
      </p:sp>
      <p:sp>
        <p:nvSpPr>
          <p:cNvPr id="8" name="Slide Number Placeholder 7"/>
          <p:cNvSpPr>
            <a:spLocks noGrp="1"/>
          </p:cNvSpPr>
          <p:nvPr>
            <p:ph type="sldNum" sz="quarter" idx="11"/>
          </p:nvPr>
        </p:nvSpPr>
        <p:spPr/>
        <p:txBody>
          <a:bodyPr/>
          <a:lstStyle/>
          <a:p>
            <a:fld id="{F597D5C7-6134-4F11-8A97-A234414CDBA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48010E-A49B-4CBD-AD97-6F2C5B41FAFE}" type="datetimeFigureOut">
              <a:rPr lang="en-US" smtClean="0"/>
              <a:t>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7D5C7-6134-4F11-8A97-A234414CDB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48010E-A49B-4CBD-AD97-6F2C5B41FAFE}" type="datetimeFigureOut">
              <a:rPr lang="en-US" smtClean="0"/>
              <a:t>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7D5C7-6134-4F11-8A97-A234414CDB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8010E-A49B-4CBD-AD97-6F2C5B41FAFE}" type="datetimeFigureOut">
              <a:rPr lang="en-US" smtClean="0"/>
              <a:t>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7D5C7-6134-4F11-8A97-A234414CDBA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8010E-A49B-4CBD-AD97-6F2C5B41FAFE}" type="datetimeFigureOut">
              <a:rPr lang="en-US" smtClean="0"/>
              <a:t>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7D5C7-6134-4F11-8A97-A234414CDBA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A48010E-A49B-4CBD-AD97-6F2C5B41FAFE}" type="datetimeFigureOut">
              <a:rPr lang="en-US" smtClean="0"/>
              <a:t>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7D5C7-6134-4F11-8A97-A234414CDBA9}"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A48010E-A49B-4CBD-AD97-6F2C5B41FAFE}" type="datetimeFigureOut">
              <a:rPr lang="en-US" smtClean="0"/>
              <a:t>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97D5C7-6134-4F11-8A97-A234414CDBA9}"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48010E-A49B-4CBD-AD97-6F2C5B41FAFE}" type="datetimeFigureOut">
              <a:rPr lang="en-US" smtClean="0"/>
              <a:t>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97D5C7-6134-4F11-8A97-A234414CDBA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8010E-A49B-4CBD-AD97-6F2C5B41FAFE}" type="datetimeFigureOut">
              <a:rPr lang="en-US" smtClean="0"/>
              <a:t>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97D5C7-6134-4F11-8A97-A234414CDB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8010E-A49B-4CBD-AD97-6F2C5B41FAFE}" type="datetimeFigureOut">
              <a:rPr lang="en-US" smtClean="0"/>
              <a:t>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7D5C7-6134-4F11-8A97-A234414CDBA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8010E-A49B-4CBD-AD97-6F2C5B41FAFE}" type="datetimeFigureOut">
              <a:rPr lang="en-US" smtClean="0"/>
              <a:t>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7D5C7-6134-4F11-8A97-A234414CDBA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2A48010E-A49B-4CBD-AD97-6F2C5B41FAFE}" type="datetimeFigureOut">
              <a:rPr lang="en-US" smtClean="0"/>
              <a:t>2/9/2013</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F597D5C7-6134-4F11-8A97-A234414CDBA9}"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315200" cy="2595025"/>
          </a:xfrm>
        </p:spPr>
        <p:txBody>
          <a:bodyPr>
            <a:normAutofit/>
          </a:bodyPr>
          <a:lstStyle/>
          <a:p>
            <a:r>
              <a:rPr lang="en-US" sz="6000" dirty="0" smtClean="0"/>
              <a:t>Imparting Values in a Valueless Society</a:t>
            </a:r>
            <a:endParaRPr lang="en-US" sz="6000" dirty="0"/>
          </a:p>
        </p:txBody>
      </p:sp>
      <p:sp>
        <p:nvSpPr>
          <p:cNvPr id="3" name="Subtitle 2"/>
          <p:cNvSpPr>
            <a:spLocks noGrp="1"/>
          </p:cNvSpPr>
          <p:nvPr>
            <p:ph type="subTitle" idx="1"/>
          </p:nvPr>
        </p:nvSpPr>
        <p:spPr>
          <a:xfrm>
            <a:off x="914400" y="4495800"/>
            <a:ext cx="7315200" cy="1981200"/>
          </a:xfrm>
        </p:spPr>
        <p:txBody>
          <a:bodyPr>
            <a:normAutofit lnSpcReduction="10000"/>
          </a:bodyPr>
          <a:lstStyle/>
          <a:p>
            <a:r>
              <a:rPr lang="en-US" sz="2800" dirty="0" smtClean="0"/>
              <a:t>Genesis 24:29-67</a:t>
            </a:r>
          </a:p>
          <a:p>
            <a:r>
              <a:rPr lang="en-US" sz="2800" dirty="0" smtClean="0"/>
              <a:t>February 9-10, 2013</a:t>
            </a:r>
          </a:p>
          <a:p>
            <a:r>
              <a:rPr lang="en-US" sz="2800" dirty="0" smtClean="0"/>
              <a:t>Calvary Chapel of El Paso</a:t>
            </a:r>
          </a:p>
          <a:p>
            <a:r>
              <a:rPr lang="en-US" sz="2800" dirty="0" smtClean="0"/>
              <a:t>Pastor Charlie Flores</a:t>
            </a:r>
          </a:p>
          <a:p>
            <a:endParaRPr lang="en-US" dirty="0"/>
          </a:p>
        </p:txBody>
      </p:sp>
    </p:spTree>
    <p:extLst>
      <p:ext uri="{BB962C8B-B14F-4D97-AF65-F5344CB8AC3E}">
        <p14:creationId xmlns:p14="http://schemas.microsoft.com/office/powerpoint/2010/main" val="12346338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6000" dirty="0" smtClean="0"/>
              <a:t>Where God Guides, He Provides!</a:t>
            </a:r>
            <a:endParaRPr lang="en-US" sz="6000" dirty="0"/>
          </a:p>
        </p:txBody>
      </p:sp>
    </p:spTree>
    <p:extLst>
      <p:ext uri="{BB962C8B-B14F-4D97-AF65-F5344CB8AC3E}">
        <p14:creationId xmlns:p14="http://schemas.microsoft.com/office/powerpoint/2010/main" val="2692118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24:30</a:t>
            </a:r>
            <a:endParaRPr lang="en-US" sz="6000" dirty="0"/>
          </a:p>
        </p:txBody>
      </p:sp>
      <p:sp>
        <p:nvSpPr>
          <p:cNvPr id="3" name="Content Placeholder 2"/>
          <p:cNvSpPr>
            <a:spLocks noGrp="1"/>
          </p:cNvSpPr>
          <p:nvPr>
            <p:ph idx="1"/>
          </p:nvPr>
        </p:nvSpPr>
        <p:spPr/>
        <p:txBody>
          <a:bodyPr>
            <a:normAutofit/>
          </a:bodyPr>
          <a:lstStyle/>
          <a:p>
            <a:r>
              <a:rPr lang="en-US" sz="3200" baseline="30000" dirty="0"/>
              <a:t>30 </a:t>
            </a:r>
            <a:r>
              <a:rPr lang="en-US" sz="3200" dirty="0"/>
              <a:t>So it came to pass, </a:t>
            </a:r>
            <a:r>
              <a:rPr lang="en-US" sz="3200" b="1" i="1" u="sng" dirty="0"/>
              <a:t>when he saw</a:t>
            </a:r>
            <a:r>
              <a:rPr lang="en-US" sz="3200" dirty="0"/>
              <a:t> the nose ring, and the bracelets on his sister's wrists, </a:t>
            </a:r>
            <a:r>
              <a:rPr lang="en-US" sz="3200" b="1" i="1" u="sng" dirty="0"/>
              <a:t>and when he heard the words of his sister</a:t>
            </a:r>
            <a:r>
              <a:rPr lang="en-US" sz="3200" dirty="0"/>
              <a:t> Rebekah, saying, "Thus the man spoke to me," </a:t>
            </a:r>
            <a:r>
              <a:rPr lang="en-US" sz="3200" b="1" i="1" u="sng" dirty="0"/>
              <a:t>that he went to the man</a:t>
            </a:r>
            <a:r>
              <a:rPr lang="en-US" sz="3200" dirty="0"/>
              <a:t>. And there he stood by the camels at the well.</a:t>
            </a:r>
            <a:endParaRPr lang="en-US" sz="3200" dirty="0"/>
          </a:p>
        </p:txBody>
      </p:sp>
    </p:spTree>
    <p:extLst>
      <p:ext uri="{BB962C8B-B14F-4D97-AF65-F5344CB8AC3E}">
        <p14:creationId xmlns:p14="http://schemas.microsoft.com/office/powerpoint/2010/main" val="2195633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057401"/>
            <a:ext cx="7315200" cy="4251960"/>
          </a:xfrm>
        </p:spPr>
        <p:txBody>
          <a:bodyPr>
            <a:normAutofit/>
          </a:bodyPr>
          <a:lstStyle/>
          <a:p>
            <a:pPr marL="45720" indent="0" algn="ctr">
              <a:buNone/>
            </a:pPr>
            <a:r>
              <a:rPr lang="en-US" sz="4800" b="1" dirty="0"/>
              <a:t>The Values of the Word of God </a:t>
            </a:r>
            <a:endParaRPr lang="en-US" sz="4800" b="1" dirty="0" smtClean="0"/>
          </a:p>
          <a:p>
            <a:pPr marL="45720" indent="0" algn="ctr">
              <a:buNone/>
            </a:pPr>
            <a:r>
              <a:rPr lang="en-US" sz="4800" b="1" dirty="0" smtClean="0"/>
              <a:t>vs.</a:t>
            </a:r>
          </a:p>
          <a:p>
            <a:pPr marL="45720" indent="0" algn="ctr">
              <a:buNone/>
            </a:pPr>
            <a:r>
              <a:rPr lang="en-US" sz="4800" b="1" dirty="0" smtClean="0"/>
              <a:t> </a:t>
            </a:r>
            <a:r>
              <a:rPr lang="en-US" sz="4800" b="1" dirty="0"/>
              <a:t>The Values of the </a:t>
            </a:r>
            <a:r>
              <a:rPr lang="en-US" sz="4800" b="1" dirty="0" smtClean="0"/>
              <a:t>World</a:t>
            </a:r>
            <a:endParaRPr lang="en-US" sz="4800" dirty="0"/>
          </a:p>
        </p:txBody>
      </p:sp>
    </p:spTree>
    <p:extLst>
      <p:ext uri="{BB962C8B-B14F-4D97-AF65-F5344CB8AC3E}">
        <p14:creationId xmlns:p14="http://schemas.microsoft.com/office/powerpoint/2010/main" val="4204337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Genesis 24:34-49</a:t>
            </a:r>
            <a:endParaRPr lang="en-US" sz="6600" dirty="0"/>
          </a:p>
        </p:txBody>
      </p:sp>
    </p:spTree>
    <p:extLst>
      <p:ext uri="{BB962C8B-B14F-4D97-AF65-F5344CB8AC3E}">
        <p14:creationId xmlns:p14="http://schemas.microsoft.com/office/powerpoint/2010/main" val="237243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57400"/>
            <a:ext cx="7315200" cy="3539527"/>
          </a:xfrm>
        </p:spPr>
        <p:txBody>
          <a:bodyPr>
            <a:normAutofit/>
          </a:bodyPr>
          <a:lstStyle/>
          <a:p>
            <a:pPr algn="ctr"/>
            <a:r>
              <a:rPr lang="en-US" sz="5400" dirty="0" smtClean="0"/>
              <a:t>Abraham’s Venture of Faith Was Not a Mistake!</a:t>
            </a:r>
            <a:endParaRPr lang="en-US" sz="5400" dirty="0"/>
          </a:p>
        </p:txBody>
      </p:sp>
    </p:spTree>
    <p:extLst>
      <p:ext uri="{BB962C8B-B14F-4D97-AF65-F5344CB8AC3E}">
        <p14:creationId xmlns:p14="http://schemas.microsoft.com/office/powerpoint/2010/main" val="3154384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Genesis 24:50-54</a:t>
            </a:r>
            <a:endParaRPr lang="en-US" sz="6600"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272212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Genesis 24:55-61</a:t>
            </a:r>
            <a:endParaRPr lang="en-US" sz="6600"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40202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315200" cy="3539527"/>
          </a:xfrm>
        </p:spPr>
        <p:txBody>
          <a:bodyPr/>
          <a:lstStyle/>
          <a:p>
            <a:pPr marL="45720" indent="0" algn="ctr">
              <a:buNone/>
            </a:pPr>
            <a:r>
              <a:rPr lang="en-US" sz="5400" b="1" dirty="0"/>
              <a:t>The Value of Taking Seriously our Salvation in Christ</a:t>
            </a:r>
            <a:endParaRPr lang="en-US" sz="5400" dirty="0"/>
          </a:p>
          <a:p>
            <a:pPr marL="45720" indent="0">
              <a:buNone/>
            </a:pPr>
            <a:endParaRPr lang="en-US" dirty="0"/>
          </a:p>
        </p:txBody>
      </p:sp>
    </p:spTree>
    <p:extLst>
      <p:ext uri="{BB962C8B-B14F-4D97-AF65-F5344CB8AC3E}">
        <p14:creationId xmlns:p14="http://schemas.microsoft.com/office/powerpoint/2010/main" val="2751806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Genesis 24:62-67</a:t>
            </a:r>
            <a:endParaRPr lang="en-US" sz="6600"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4241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828800"/>
            <a:ext cx="7315200" cy="3539527"/>
          </a:xfrm>
        </p:spPr>
        <p:txBody>
          <a:bodyPr>
            <a:normAutofit/>
          </a:bodyPr>
          <a:lstStyle/>
          <a:p>
            <a:pPr marL="45720" indent="0" algn="ctr">
              <a:buNone/>
            </a:pPr>
            <a:r>
              <a:rPr lang="en-US" sz="5400" b="1" dirty="0"/>
              <a:t>The Value of Trusting the Lord Wholeheartedly</a:t>
            </a:r>
            <a:endParaRPr lang="en-US" sz="5400" dirty="0"/>
          </a:p>
        </p:txBody>
      </p:sp>
    </p:spTree>
    <p:extLst>
      <p:ext uri="{BB962C8B-B14F-4D97-AF65-F5344CB8AC3E}">
        <p14:creationId xmlns:p14="http://schemas.microsoft.com/office/powerpoint/2010/main" val="204994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24:29-33</a:t>
            </a:r>
            <a:endParaRPr lang="en-US" sz="6000" dirty="0"/>
          </a:p>
        </p:txBody>
      </p:sp>
      <p:sp>
        <p:nvSpPr>
          <p:cNvPr id="3" name="Content Placeholder 2"/>
          <p:cNvSpPr>
            <a:spLocks noGrp="1"/>
          </p:cNvSpPr>
          <p:nvPr>
            <p:ph idx="1"/>
          </p:nvPr>
        </p:nvSpPr>
        <p:spPr/>
        <p:txBody>
          <a:bodyPr>
            <a:normAutofit/>
          </a:bodyPr>
          <a:lstStyle/>
          <a:p>
            <a:r>
              <a:rPr lang="en-US" sz="3600" baseline="30000" dirty="0"/>
              <a:t>29 </a:t>
            </a:r>
            <a:r>
              <a:rPr lang="en-US" sz="3600" dirty="0"/>
              <a:t>Now Rebekah had a brother whose name </a:t>
            </a:r>
            <a:r>
              <a:rPr lang="en-US" sz="3600" i="1" dirty="0"/>
              <a:t>was</a:t>
            </a:r>
            <a:r>
              <a:rPr lang="en-US" sz="3600" dirty="0"/>
              <a:t> Laban, and Laban ran out to the man by the well.</a:t>
            </a:r>
            <a:endParaRPr lang="en-US" sz="3600" dirty="0"/>
          </a:p>
        </p:txBody>
      </p:sp>
    </p:spTree>
    <p:extLst>
      <p:ext uri="{BB962C8B-B14F-4D97-AF65-F5344CB8AC3E}">
        <p14:creationId xmlns:p14="http://schemas.microsoft.com/office/powerpoint/2010/main" val="836941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24:56</a:t>
            </a:r>
            <a:endParaRPr lang="en-US" sz="6000" dirty="0"/>
          </a:p>
        </p:txBody>
      </p:sp>
      <p:sp>
        <p:nvSpPr>
          <p:cNvPr id="3" name="Content Placeholder 2"/>
          <p:cNvSpPr>
            <a:spLocks noGrp="1"/>
          </p:cNvSpPr>
          <p:nvPr>
            <p:ph idx="1"/>
          </p:nvPr>
        </p:nvSpPr>
        <p:spPr/>
        <p:txBody>
          <a:bodyPr>
            <a:normAutofit/>
          </a:bodyPr>
          <a:lstStyle/>
          <a:p>
            <a:r>
              <a:rPr lang="en-US" sz="3600" baseline="30000" dirty="0"/>
              <a:t>56 </a:t>
            </a:r>
            <a:r>
              <a:rPr lang="en-US" sz="3600" dirty="0"/>
              <a:t>And he said to them, "Do not hinder me, </a:t>
            </a:r>
            <a:r>
              <a:rPr lang="en-US" sz="3600" b="1" i="1" u="sng" dirty="0"/>
              <a:t>since the Lord has prospered my way</a:t>
            </a:r>
            <a:r>
              <a:rPr lang="en-US" sz="3600" dirty="0"/>
              <a:t>; send me away so that I may go to my master."</a:t>
            </a:r>
            <a:endParaRPr lang="en-US" sz="3600" dirty="0"/>
          </a:p>
        </p:txBody>
      </p:sp>
    </p:spTree>
    <p:extLst>
      <p:ext uri="{BB962C8B-B14F-4D97-AF65-F5344CB8AC3E}">
        <p14:creationId xmlns:p14="http://schemas.microsoft.com/office/powerpoint/2010/main" val="35666885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24:21</a:t>
            </a:r>
            <a:endParaRPr lang="en-US" sz="6000" dirty="0"/>
          </a:p>
        </p:txBody>
      </p:sp>
      <p:sp>
        <p:nvSpPr>
          <p:cNvPr id="3" name="Content Placeholder 2"/>
          <p:cNvSpPr>
            <a:spLocks noGrp="1"/>
          </p:cNvSpPr>
          <p:nvPr>
            <p:ph idx="1"/>
          </p:nvPr>
        </p:nvSpPr>
        <p:spPr/>
        <p:txBody>
          <a:bodyPr>
            <a:normAutofit/>
          </a:bodyPr>
          <a:lstStyle/>
          <a:p>
            <a:r>
              <a:rPr lang="en-US" sz="3600" baseline="30000" dirty="0"/>
              <a:t>21 </a:t>
            </a:r>
            <a:r>
              <a:rPr lang="en-US" sz="3600" dirty="0"/>
              <a:t>And the man, wondering at her, remained silent </a:t>
            </a:r>
            <a:r>
              <a:rPr lang="en-US" sz="3600" b="1" i="1" u="sng" dirty="0"/>
              <a:t>so as to know whether the Lord had made his journey prosperous or not</a:t>
            </a:r>
            <a:r>
              <a:rPr lang="en-US" sz="3600" dirty="0"/>
              <a:t>.</a:t>
            </a:r>
            <a:endParaRPr lang="en-US" sz="3600" dirty="0"/>
          </a:p>
        </p:txBody>
      </p:sp>
    </p:spTree>
    <p:extLst>
      <p:ext uri="{BB962C8B-B14F-4D97-AF65-F5344CB8AC3E}">
        <p14:creationId xmlns:p14="http://schemas.microsoft.com/office/powerpoint/2010/main" val="40129156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24:40</a:t>
            </a:r>
            <a:endParaRPr lang="en-US" sz="6000" dirty="0"/>
          </a:p>
        </p:txBody>
      </p:sp>
      <p:sp>
        <p:nvSpPr>
          <p:cNvPr id="3" name="Content Placeholder 2"/>
          <p:cNvSpPr>
            <a:spLocks noGrp="1"/>
          </p:cNvSpPr>
          <p:nvPr>
            <p:ph idx="1"/>
          </p:nvPr>
        </p:nvSpPr>
        <p:spPr/>
        <p:txBody>
          <a:bodyPr>
            <a:normAutofit/>
          </a:bodyPr>
          <a:lstStyle/>
          <a:p>
            <a:r>
              <a:rPr lang="en-US" sz="3600" baseline="30000" dirty="0"/>
              <a:t>40 </a:t>
            </a:r>
            <a:r>
              <a:rPr lang="en-US" sz="3600" dirty="0"/>
              <a:t>But he said to me, 'The Lord, before whom I walk, will send His angel with you </a:t>
            </a:r>
            <a:r>
              <a:rPr lang="en-US" sz="3600" b="1" i="1" u="sng" dirty="0"/>
              <a:t>and prosper your way</a:t>
            </a:r>
            <a:r>
              <a:rPr lang="en-US" sz="3600" dirty="0"/>
              <a:t>; and you shall take a wife for my son from my family and from my father's house.</a:t>
            </a:r>
            <a:endParaRPr lang="en-US" sz="3600" dirty="0"/>
          </a:p>
        </p:txBody>
      </p:sp>
    </p:spTree>
    <p:extLst>
      <p:ext uri="{BB962C8B-B14F-4D97-AF65-F5344CB8AC3E}">
        <p14:creationId xmlns:p14="http://schemas.microsoft.com/office/powerpoint/2010/main" val="21331526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24:42</a:t>
            </a:r>
            <a:endParaRPr lang="en-US" sz="6000" dirty="0"/>
          </a:p>
        </p:txBody>
      </p:sp>
      <p:sp>
        <p:nvSpPr>
          <p:cNvPr id="3" name="Content Placeholder 2"/>
          <p:cNvSpPr>
            <a:spLocks noGrp="1"/>
          </p:cNvSpPr>
          <p:nvPr>
            <p:ph idx="1"/>
          </p:nvPr>
        </p:nvSpPr>
        <p:spPr/>
        <p:txBody>
          <a:bodyPr>
            <a:normAutofit/>
          </a:bodyPr>
          <a:lstStyle/>
          <a:p>
            <a:r>
              <a:rPr lang="en-US" sz="3600" baseline="30000" dirty="0"/>
              <a:t>42 </a:t>
            </a:r>
            <a:r>
              <a:rPr lang="en-US" sz="3600" dirty="0"/>
              <a:t>"And this day I came to the well and said, 'O Lord God of my master Abraham, </a:t>
            </a:r>
            <a:r>
              <a:rPr lang="en-US" sz="3600" b="1" i="1" u="sng" dirty="0"/>
              <a:t>if You will now prosper the way in which I go</a:t>
            </a:r>
            <a:r>
              <a:rPr lang="en-US" sz="3600" dirty="0"/>
              <a:t>,</a:t>
            </a:r>
            <a:endParaRPr lang="en-US" sz="3600" dirty="0"/>
          </a:p>
        </p:txBody>
      </p:sp>
    </p:spTree>
    <p:extLst>
      <p:ext uri="{BB962C8B-B14F-4D97-AF65-F5344CB8AC3E}">
        <p14:creationId xmlns:p14="http://schemas.microsoft.com/office/powerpoint/2010/main" val="40501311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315200" cy="3539527"/>
          </a:xfrm>
        </p:spPr>
        <p:txBody>
          <a:bodyPr>
            <a:normAutofit/>
          </a:bodyPr>
          <a:lstStyle/>
          <a:p>
            <a:pPr algn="ctr"/>
            <a:r>
              <a:rPr lang="en-US" sz="5400" b="1" dirty="0" smtClean="0"/>
              <a:t>These Are Values That We Cannot Live Without!</a:t>
            </a:r>
            <a:endParaRPr lang="en-US" sz="5400" dirty="0"/>
          </a:p>
        </p:txBody>
      </p:sp>
    </p:spTree>
    <p:extLst>
      <p:ext uri="{BB962C8B-B14F-4D97-AF65-F5344CB8AC3E}">
        <p14:creationId xmlns:p14="http://schemas.microsoft.com/office/powerpoint/2010/main" val="21600898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Proverbs 3:5-10</a:t>
            </a:r>
            <a:endParaRPr lang="en-US" sz="6000" dirty="0"/>
          </a:p>
        </p:txBody>
      </p:sp>
      <p:sp>
        <p:nvSpPr>
          <p:cNvPr id="3" name="Content Placeholder 2"/>
          <p:cNvSpPr>
            <a:spLocks noGrp="1"/>
          </p:cNvSpPr>
          <p:nvPr>
            <p:ph idx="1"/>
          </p:nvPr>
        </p:nvSpPr>
        <p:spPr/>
        <p:txBody>
          <a:bodyPr>
            <a:normAutofit/>
          </a:bodyPr>
          <a:lstStyle/>
          <a:p>
            <a:r>
              <a:rPr lang="en-US" sz="4000" baseline="30000" dirty="0"/>
              <a:t>5 </a:t>
            </a:r>
            <a:r>
              <a:rPr lang="en-US" sz="4000" dirty="0"/>
              <a:t>Trust in the Lord with all your heart, And lean not on your own understanding;</a:t>
            </a:r>
            <a:endParaRPr lang="en-US" sz="4000" dirty="0"/>
          </a:p>
        </p:txBody>
      </p:sp>
    </p:spTree>
    <p:extLst>
      <p:ext uri="{BB962C8B-B14F-4D97-AF65-F5344CB8AC3E}">
        <p14:creationId xmlns:p14="http://schemas.microsoft.com/office/powerpoint/2010/main" val="31095212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Proverbs 3:5-10</a:t>
            </a:r>
            <a:endParaRPr lang="en-US" sz="6000" dirty="0"/>
          </a:p>
        </p:txBody>
      </p:sp>
      <p:sp>
        <p:nvSpPr>
          <p:cNvPr id="3" name="Content Placeholder 2"/>
          <p:cNvSpPr>
            <a:spLocks noGrp="1"/>
          </p:cNvSpPr>
          <p:nvPr>
            <p:ph idx="1"/>
          </p:nvPr>
        </p:nvSpPr>
        <p:spPr/>
        <p:txBody>
          <a:bodyPr>
            <a:normAutofit/>
          </a:bodyPr>
          <a:lstStyle/>
          <a:p>
            <a:r>
              <a:rPr lang="en-US" sz="4000" baseline="30000" dirty="0"/>
              <a:t>6 </a:t>
            </a:r>
            <a:r>
              <a:rPr lang="en-US" sz="4000" dirty="0"/>
              <a:t>In all your ways acknowledge Him, And He shall direct your paths.</a:t>
            </a:r>
            <a:endParaRPr lang="en-US" sz="4000" dirty="0"/>
          </a:p>
        </p:txBody>
      </p:sp>
    </p:spTree>
    <p:extLst>
      <p:ext uri="{BB962C8B-B14F-4D97-AF65-F5344CB8AC3E}">
        <p14:creationId xmlns:p14="http://schemas.microsoft.com/office/powerpoint/2010/main" val="1954051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Proverbs 3:5-10</a:t>
            </a:r>
            <a:endParaRPr lang="en-US" sz="6000" dirty="0"/>
          </a:p>
        </p:txBody>
      </p:sp>
      <p:sp>
        <p:nvSpPr>
          <p:cNvPr id="3" name="Content Placeholder 2"/>
          <p:cNvSpPr>
            <a:spLocks noGrp="1"/>
          </p:cNvSpPr>
          <p:nvPr>
            <p:ph idx="1"/>
          </p:nvPr>
        </p:nvSpPr>
        <p:spPr/>
        <p:txBody>
          <a:bodyPr>
            <a:normAutofit/>
          </a:bodyPr>
          <a:lstStyle/>
          <a:p>
            <a:r>
              <a:rPr lang="en-US" sz="4000" baseline="30000" dirty="0"/>
              <a:t>7 </a:t>
            </a:r>
            <a:r>
              <a:rPr lang="en-US" sz="4000" dirty="0"/>
              <a:t>Do not be wise in your own eyes; Fear the Lord and depart from evil.</a:t>
            </a:r>
            <a:endParaRPr lang="en-US" sz="4000" dirty="0"/>
          </a:p>
        </p:txBody>
      </p:sp>
    </p:spTree>
    <p:extLst>
      <p:ext uri="{BB962C8B-B14F-4D97-AF65-F5344CB8AC3E}">
        <p14:creationId xmlns:p14="http://schemas.microsoft.com/office/powerpoint/2010/main" val="11171425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Proverbs 3:5-10</a:t>
            </a:r>
            <a:endParaRPr lang="en-US" sz="6000" dirty="0"/>
          </a:p>
        </p:txBody>
      </p:sp>
      <p:sp>
        <p:nvSpPr>
          <p:cNvPr id="3" name="Content Placeholder 2"/>
          <p:cNvSpPr>
            <a:spLocks noGrp="1"/>
          </p:cNvSpPr>
          <p:nvPr>
            <p:ph idx="1"/>
          </p:nvPr>
        </p:nvSpPr>
        <p:spPr/>
        <p:txBody>
          <a:bodyPr>
            <a:normAutofit/>
          </a:bodyPr>
          <a:lstStyle/>
          <a:p>
            <a:r>
              <a:rPr lang="en-US" sz="4000" baseline="30000" dirty="0"/>
              <a:t>8 </a:t>
            </a:r>
            <a:r>
              <a:rPr lang="en-US" sz="4000" dirty="0"/>
              <a:t>It will be health to your flesh, And strength to your bones.</a:t>
            </a:r>
            <a:endParaRPr lang="en-US" sz="4000" dirty="0"/>
          </a:p>
        </p:txBody>
      </p:sp>
    </p:spTree>
    <p:extLst>
      <p:ext uri="{BB962C8B-B14F-4D97-AF65-F5344CB8AC3E}">
        <p14:creationId xmlns:p14="http://schemas.microsoft.com/office/powerpoint/2010/main" val="2763916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Proverbs 3:5-10</a:t>
            </a:r>
            <a:endParaRPr lang="en-US" sz="6000" dirty="0"/>
          </a:p>
        </p:txBody>
      </p:sp>
      <p:sp>
        <p:nvSpPr>
          <p:cNvPr id="3" name="Content Placeholder 2"/>
          <p:cNvSpPr>
            <a:spLocks noGrp="1"/>
          </p:cNvSpPr>
          <p:nvPr>
            <p:ph idx="1"/>
          </p:nvPr>
        </p:nvSpPr>
        <p:spPr/>
        <p:txBody>
          <a:bodyPr>
            <a:normAutofit/>
          </a:bodyPr>
          <a:lstStyle/>
          <a:p>
            <a:r>
              <a:rPr lang="en-US" sz="3600" baseline="30000" dirty="0"/>
              <a:t>9 </a:t>
            </a:r>
            <a:r>
              <a:rPr lang="en-US" sz="3600" dirty="0"/>
              <a:t>Honor the Lord with your possessions, And with the </a:t>
            </a:r>
            <a:r>
              <a:rPr lang="en-US" sz="3600" dirty="0" err="1"/>
              <a:t>firstfruits</a:t>
            </a:r>
            <a:r>
              <a:rPr lang="en-US" sz="3600" dirty="0"/>
              <a:t> of all your increase;</a:t>
            </a:r>
            <a:endParaRPr lang="en-US" sz="3600" dirty="0"/>
          </a:p>
        </p:txBody>
      </p:sp>
    </p:spTree>
    <p:extLst>
      <p:ext uri="{BB962C8B-B14F-4D97-AF65-F5344CB8AC3E}">
        <p14:creationId xmlns:p14="http://schemas.microsoft.com/office/powerpoint/2010/main" val="4238919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24:29-33</a:t>
            </a:r>
            <a:endParaRPr lang="en-US" sz="6000" dirty="0"/>
          </a:p>
        </p:txBody>
      </p:sp>
      <p:sp>
        <p:nvSpPr>
          <p:cNvPr id="3" name="Content Placeholder 2"/>
          <p:cNvSpPr>
            <a:spLocks noGrp="1"/>
          </p:cNvSpPr>
          <p:nvPr>
            <p:ph idx="1"/>
          </p:nvPr>
        </p:nvSpPr>
        <p:spPr/>
        <p:txBody>
          <a:bodyPr>
            <a:normAutofit/>
          </a:bodyPr>
          <a:lstStyle/>
          <a:p>
            <a:r>
              <a:rPr lang="en-US" sz="3200" baseline="30000" dirty="0"/>
              <a:t>30 </a:t>
            </a:r>
            <a:r>
              <a:rPr lang="en-US" sz="3200" dirty="0"/>
              <a:t>So it came to pass, when he saw the nose ring, and the bracelets on his sister's wrists, and when he heard the words of his sister Rebekah, saying, "Thus the man spoke to me," that he went to the man. And there he stood by the camels at the well.</a:t>
            </a:r>
            <a:endParaRPr lang="en-US" sz="3200" dirty="0"/>
          </a:p>
        </p:txBody>
      </p:sp>
    </p:spTree>
    <p:extLst>
      <p:ext uri="{BB962C8B-B14F-4D97-AF65-F5344CB8AC3E}">
        <p14:creationId xmlns:p14="http://schemas.microsoft.com/office/powerpoint/2010/main" val="30926963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Proverbs 3:5-10</a:t>
            </a:r>
            <a:endParaRPr lang="en-US" sz="6000" dirty="0"/>
          </a:p>
        </p:txBody>
      </p:sp>
      <p:sp>
        <p:nvSpPr>
          <p:cNvPr id="3" name="Content Placeholder 2"/>
          <p:cNvSpPr>
            <a:spLocks noGrp="1"/>
          </p:cNvSpPr>
          <p:nvPr>
            <p:ph idx="1"/>
          </p:nvPr>
        </p:nvSpPr>
        <p:spPr/>
        <p:txBody>
          <a:bodyPr>
            <a:normAutofit/>
          </a:bodyPr>
          <a:lstStyle/>
          <a:p>
            <a:r>
              <a:rPr lang="en-US" sz="3600" baseline="30000" dirty="0"/>
              <a:t>10 </a:t>
            </a:r>
            <a:r>
              <a:rPr lang="en-US" sz="3600" dirty="0"/>
              <a:t>So your barns will be filled with plenty, And your vats will overflow with new wine.</a:t>
            </a:r>
            <a:endParaRPr lang="en-US" sz="3600" dirty="0"/>
          </a:p>
        </p:txBody>
      </p:sp>
    </p:spTree>
    <p:extLst>
      <p:ext uri="{BB962C8B-B14F-4D97-AF65-F5344CB8AC3E}">
        <p14:creationId xmlns:p14="http://schemas.microsoft.com/office/powerpoint/2010/main" val="8232467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057400"/>
            <a:ext cx="7315200" cy="3539527"/>
          </a:xfrm>
        </p:spPr>
        <p:txBody>
          <a:bodyPr>
            <a:normAutofit/>
          </a:bodyPr>
          <a:lstStyle/>
          <a:p>
            <a:pPr algn="ctr"/>
            <a:r>
              <a:rPr lang="en-US" sz="5400" b="1" dirty="0"/>
              <a:t>Trust in the Lord with ALL Your Heart</a:t>
            </a:r>
            <a:endParaRPr lang="en-US" sz="5400" dirty="0"/>
          </a:p>
        </p:txBody>
      </p:sp>
    </p:spTree>
    <p:extLst>
      <p:ext uri="{BB962C8B-B14F-4D97-AF65-F5344CB8AC3E}">
        <p14:creationId xmlns:p14="http://schemas.microsoft.com/office/powerpoint/2010/main" val="10620211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057400"/>
            <a:ext cx="7315200" cy="3539527"/>
          </a:xfrm>
        </p:spPr>
        <p:txBody>
          <a:bodyPr>
            <a:normAutofit/>
          </a:bodyPr>
          <a:lstStyle/>
          <a:p>
            <a:pPr algn="ctr"/>
            <a:r>
              <a:rPr lang="en-US" sz="5400" b="1" dirty="0"/>
              <a:t>Lean NOT On Your Own Understanding</a:t>
            </a:r>
            <a:endParaRPr lang="en-US" sz="5400" dirty="0"/>
          </a:p>
        </p:txBody>
      </p:sp>
    </p:spTree>
    <p:extLst>
      <p:ext uri="{BB962C8B-B14F-4D97-AF65-F5344CB8AC3E}">
        <p14:creationId xmlns:p14="http://schemas.microsoft.com/office/powerpoint/2010/main" val="14325455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Proverbs 28:26</a:t>
            </a:r>
            <a:endParaRPr lang="en-US" sz="6000" dirty="0"/>
          </a:p>
        </p:txBody>
      </p:sp>
      <p:sp>
        <p:nvSpPr>
          <p:cNvPr id="3" name="Content Placeholder 2"/>
          <p:cNvSpPr>
            <a:spLocks noGrp="1"/>
          </p:cNvSpPr>
          <p:nvPr>
            <p:ph idx="1"/>
          </p:nvPr>
        </p:nvSpPr>
        <p:spPr/>
        <p:txBody>
          <a:bodyPr>
            <a:normAutofit/>
          </a:bodyPr>
          <a:lstStyle/>
          <a:p>
            <a:r>
              <a:rPr lang="en-US" sz="4000" baseline="30000" dirty="0"/>
              <a:t>26 </a:t>
            </a:r>
            <a:r>
              <a:rPr lang="en-US" sz="4000" dirty="0"/>
              <a:t>He who trusts in his own heart is a fool, But whoever walks wisely will be delivered.</a:t>
            </a:r>
            <a:endParaRPr lang="en-US" sz="4000" dirty="0"/>
          </a:p>
        </p:txBody>
      </p:sp>
    </p:spTree>
    <p:extLst>
      <p:ext uri="{BB962C8B-B14F-4D97-AF65-F5344CB8AC3E}">
        <p14:creationId xmlns:p14="http://schemas.microsoft.com/office/powerpoint/2010/main" val="39977246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33600"/>
            <a:ext cx="7315200" cy="3539527"/>
          </a:xfrm>
        </p:spPr>
        <p:txBody>
          <a:bodyPr>
            <a:normAutofit/>
          </a:bodyPr>
          <a:lstStyle/>
          <a:p>
            <a:pPr algn="ctr"/>
            <a:r>
              <a:rPr lang="en-US" sz="5400" b="1" dirty="0"/>
              <a:t>In ALL Your Ways Acknowledge Him</a:t>
            </a:r>
            <a:endParaRPr lang="en-US" sz="5400" dirty="0"/>
          </a:p>
        </p:txBody>
      </p:sp>
    </p:spTree>
    <p:extLst>
      <p:ext uri="{BB962C8B-B14F-4D97-AF65-F5344CB8AC3E}">
        <p14:creationId xmlns:p14="http://schemas.microsoft.com/office/powerpoint/2010/main" val="37951974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057400"/>
            <a:ext cx="7315200" cy="3539527"/>
          </a:xfrm>
        </p:spPr>
        <p:txBody>
          <a:bodyPr>
            <a:normAutofit/>
          </a:bodyPr>
          <a:lstStyle/>
          <a:p>
            <a:pPr algn="ctr"/>
            <a:r>
              <a:rPr lang="en-US" sz="5400" b="1" dirty="0"/>
              <a:t>And He Shall Direct Your Paths</a:t>
            </a:r>
            <a:endParaRPr lang="en-US" sz="5400" dirty="0"/>
          </a:p>
        </p:txBody>
      </p:sp>
    </p:spTree>
    <p:extLst>
      <p:ext uri="{BB962C8B-B14F-4D97-AF65-F5344CB8AC3E}">
        <p14:creationId xmlns:p14="http://schemas.microsoft.com/office/powerpoint/2010/main" val="37693354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Psalms 73:24</a:t>
            </a:r>
            <a:endParaRPr lang="en-US" sz="6000" dirty="0"/>
          </a:p>
        </p:txBody>
      </p:sp>
      <p:sp>
        <p:nvSpPr>
          <p:cNvPr id="3" name="Content Placeholder 2"/>
          <p:cNvSpPr>
            <a:spLocks noGrp="1"/>
          </p:cNvSpPr>
          <p:nvPr>
            <p:ph idx="1"/>
          </p:nvPr>
        </p:nvSpPr>
        <p:spPr/>
        <p:txBody>
          <a:bodyPr>
            <a:normAutofit/>
          </a:bodyPr>
          <a:lstStyle/>
          <a:p>
            <a:r>
              <a:rPr lang="en-US" sz="4000" baseline="30000" dirty="0"/>
              <a:t>24 </a:t>
            </a:r>
            <a:r>
              <a:rPr lang="en-US" sz="4000" dirty="0"/>
              <a:t>You will guide me with Your counsel, And afterward receive me </a:t>
            </a:r>
            <a:r>
              <a:rPr lang="en-US" sz="4000" i="1" dirty="0"/>
              <a:t>to</a:t>
            </a:r>
            <a:r>
              <a:rPr lang="en-US" sz="4000" dirty="0"/>
              <a:t> glory.</a:t>
            </a:r>
            <a:endParaRPr lang="en-US" sz="4000" dirty="0"/>
          </a:p>
        </p:txBody>
      </p:sp>
    </p:spTree>
    <p:extLst>
      <p:ext uri="{BB962C8B-B14F-4D97-AF65-F5344CB8AC3E}">
        <p14:creationId xmlns:p14="http://schemas.microsoft.com/office/powerpoint/2010/main" val="24397345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19201"/>
            <a:ext cx="7315200" cy="5090160"/>
          </a:xfrm>
        </p:spPr>
        <p:txBody>
          <a:bodyPr>
            <a:normAutofit lnSpcReduction="10000"/>
          </a:bodyPr>
          <a:lstStyle/>
          <a:p>
            <a:r>
              <a:rPr lang="en-US" sz="3600" b="1" dirty="0"/>
              <a:t>Impart the Value of the Word of God</a:t>
            </a:r>
            <a:endParaRPr lang="en-US" sz="3600" dirty="0"/>
          </a:p>
          <a:p>
            <a:pPr marL="45720" indent="0">
              <a:buNone/>
            </a:pPr>
            <a:r>
              <a:rPr lang="en-US" sz="3600" b="1" dirty="0"/>
              <a:t> </a:t>
            </a:r>
            <a:endParaRPr lang="en-US" sz="3600" dirty="0"/>
          </a:p>
          <a:p>
            <a:r>
              <a:rPr lang="en-US" sz="3600" b="1" dirty="0"/>
              <a:t>Impart the Value of Taking Seriously Our Salvation in Christ</a:t>
            </a:r>
            <a:endParaRPr lang="en-US" sz="3600" dirty="0"/>
          </a:p>
          <a:p>
            <a:pPr marL="45720" indent="0">
              <a:buNone/>
            </a:pPr>
            <a:r>
              <a:rPr lang="en-US" sz="3600" b="1" dirty="0"/>
              <a:t> </a:t>
            </a:r>
            <a:endParaRPr lang="en-US" sz="3600" dirty="0"/>
          </a:p>
          <a:p>
            <a:r>
              <a:rPr lang="en-US" sz="3600" b="1" dirty="0"/>
              <a:t>Impart the Value of Trusting the Lord Wholeheartedly</a:t>
            </a:r>
            <a:endParaRPr lang="en-US" sz="3600" dirty="0"/>
          </a:p>
          <a:p>
            <a:pPr marL="45720" indent="0">
              <a:buNone/>
            </a:pPr>
            <a:endParaRPr lang="en-US" dirty="0"/>
          </a:p>
        </p:txBody>
      </p:sp>
    </p:spTree>
    <p:extLst>
      <p:ext uri="{BB962C8B-B14F-4D97-AF65-F5344CB8AC3E}">
        <p14:creationId xmlns:p14="http://schemas.microsoft.com/office/powerpoint/2010/main" val="115458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24:29-33</a:t>
            </a:r>
            <a:endParaRPr lang="en-US" sz="6000" dirty="0"/>
          </a:p>
        </p:txBody>
      </p:sp>
      <p:sp>
        <p:nvSpPr>
          <p:cNvPr id="3" name="Content Placeholder 2"/>
          <p:cNvSpPr>
            <a:spLocks noGrp="1"/>
          </p:cNvSpPr>
          <p:nvPr>
            <p:ph idx="1"/>
          </p:nvPr>
        </p:nvSpPr>
        <p:spPr/>
        <p:txBody>
          <a:bodyPr>
            <a:normAutofit/>
          </a:bodyPr>
          <a:lstStyle/>
          <a:p>
            <a:r>
              <a:rPr lang="en-US" sz="3600" baseline="30000" dirty="0"/>
              <a:t>31 </a:t>
            </a:r>
            <a:r>
              <a:rPr lang="en-US" sz="3600" dirty="0"/>
              <a:t>And he said, "Come in, O blessed of the Lord! Why do you stand outside? For I have prepared the house, and a place for the camels."</a:t>
            </a:r>
            <a:endParaRPr lang="en-US" sz="3600" dirty="0"/>
          </a:p>
        </p:txBody>
      </p:sp>
    </p:spTree>
    <p:extLst>
      <p:ext uri="{BB962C8B-B14F-4D97-AF65-F5344CB8AC3E}">
        <p14:creationId xmlns:p14="http://schemas.microsoft.com/office/powerpoint/2010/main" val="117129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24:29-33</a:t>
            </a:r>
            <a:endParaRPr lang="en-US" sz="6000" dirty="0"/>
          </a:p>
        </p:txBody>
      </p:sp>
      <p:sp>
        <p:nvSpPr>
          <p:cNvPr id="3" name="Content Placeholder 2"/>
          <p:cNvSpPr>
            <a:spLocks noGrp="1"/>
          </p:cNvSpPr>
          <p:nvPr>
            <p:ph idx="1"/>
          </p:nvPr>
        </p:nvSpPr>
        <p:spPr/>
        <p:txBody>
          <a:bodyPr>
            <a:normAutofit/>
          </a:bodyPr>
          <a:lstStyle/>
          <a:p>
            <a:r>
              <a:rPr lang="en-US" sz="3600" baseline="30000" dirty="0"/>
              <a:t>32 </a:t>
            </a:r>
            <a:r>
              <a:rPr lang="en-US" sz="3600" dirty="0"/>
              <a:t>Then the man came to the house. And he unloaded the camels, and provided straw and feed for the camels, and water to wash his feet and the feet of the men who </a:t>
            </a:r>
            <a:r>
              <a:rPr lang="en-US" sz="3600" i="1" dirty="0"/>
              <a:t>were</a:t>
            </a:r>
            <a:r>
              <a:rPr lang="en-US" sz="3600" dirty="0"/>
              <a:t> with him.</a:t>
            </a:r>
            <a:endParaRPr lang="en-US" sz="3600" dirty="0"/>
          </a:p>
        </p:txBody>
      </p:sp>
    </p:spTree>
    <p:extLst>
      <p:ext uri="{BB962C8B-B14F-4D97-AF65-F5344CB8AC3E}">
        <p14:creationId xmlns:p14="http://schemas.microsoft.com/office/powerpoint/2010/main" val="1059565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24:29-33</a:t>
            </a:r>
            <a:endParaRPr lang="en-US" sz="6000" dirty="0"/>
          </a:p>
        </p:txBody>
      </p:sp>
      <p:sp>
        <p:nvSpPr>
          <p:cNvPr id="3" name="Content Placeholder 2"/>
          <p:cNvSpPr>
            <a:spLocks noGrp="1"/>
          </p:cNvSpPr>
          <p:nvPr>
            <p:ph idx="1"/>
          </p:nvPr>
        </p:nvSpPr>
        <p:spPr/>
        <p:txBody>
          <a:bodyPr>
            <a:normAutofit/>
          </a:bodyPr>
          <a:lstStyle/>
          <a:p>
            <a:r>
              <a:rPr lang="en-US" sz="3600" baseline="30000" dirty="0"/>
              <a:t>33 </a:t>
            </a:r>
            <a:r>
              <a:rPr lang="en-US" sz="3600" i="1" dirty="0"/>
              <a:t>Food</a:t>
            </a:r>
            <a:r>
              <a:rPr lang="en-US" sz="3600" dirty="0"/>
              <a:t> was set before him to eat, but he said, "I will not eat until I have told about my errand." And he said, "Speak on."</a:t>
            </a:r>
            <a:endParaRPr lang="en-US" sz="3600" dirty="0"/>
          </a:p>
        </p:txBody>
      </p:sp>
    </p:spTree>
    <p:extLst>
      <p:ext uri="{BB962C8B-B14F-4D97-AF65-F5344CB8AC3E}">
        <p14:creationId xmlns:p14="http://schemas.microsoft.com/office/powerpoint/2010/main" val="908190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s2.mm.bing.net/th?id=H.5045719822894469&amp;pid=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7841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TYPOLOGY:</a:t>
            </a:r>
            <a:endParaRPr lang="en-US" sz="6000" dirty="0"/>
          </a:p>
        </p:txBody>
      </p:sp>
      <p:sp>
        <p:nvSpPr>
          <p:cNvPr id="3" name="Content Placeholder 2"/>
          <p:cNvSpPr>
            <a:spLocks noGrp="1"/>
          </p:cNvSpPr>
          <p:nvPr>
            <p:ph idx="1"/>
          </p:nvPr>
        </p:nvSpPr>
        <p:spPr/>
        <p:txBody>
          <a:bodyPr>
            <a:normAutofit/>
          </a:bodyPr>
          <a:lstStyle/>
          <a:p>
            <a:r>
              <a:rPr lang="en-US" sz="3600" dirty="0"/>
              <a:t>a method of biblical interpretation whereby an element found in the Old Testament is seen to prefigure one found in the New Testament.</a:t>
            </a:r>
          </a:p>
        </p:txBody>
      </p:sp>
    </p:spTree>
    <p:extLst>
      <p:ext uri="{BB962C8B-B14F-4D97-AF65-F5344CB8AC3E}">
        <p14:creationId xmlns:p14="http://schemas.microsoft.com/office/powerpoint/2010/main" val="133514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315200" cy="1154097"/>
          </a:xfrm>
        </p:spPr>
        <p:txBody>
          <a:bodyPr>
            <a:normAutofit/>
          </a:bodyPr>
          <a:lstStyle/>
          <a:p>
            <a:r>
              <a:rPr lang="en-US" sz="6000" dirty="0" smtClean="0"/>
              <a:t>TYPOLOGY:</a:t>
            </a:r>
            <a:endParaRPr lang="en-US" sz="6000" dirty="0"/>
          </a:p>
        </p:txBody>
      </p:sp>
      <p:sp>
        <p:nvSpPr>
          <p:cNvPr id="3" name="Content Placeholder 2"/>
          <p:cNvSpPr>
            <a:spLocks noGrp="1"/>
          </p:cNvSpPr>
          <p:nvPr>
            <p:ph idx="1"/>
          </p:nvPr>
        </p:nvSpPr>
        <p:spPr/>
        <p:txBody>
          <a:bodyPr>
            <a:normAutofit fontScale="92500" lnSpcReduction="20000"/>
          </a:bodyPr>
          <a:lstStyle/>
          <a:p>
            <a:pPr lvl="0">
              <a:lnSpc>
                <a:spcPct val="110000"/>
              </a:lnSpc>
            </a:pPr>
            <a:r>
              <a:rPr lang="en-US" sz="3200" b="1" dirty="0" smtClean="0"/>
              <a:t>Abraham</a:t>
            </a:r>
            <a:r>
              <a:rPr lang="en-US" sz="3200" b="1" dirty="0"/>
              <a:t>: A Type of God the Father</a:t>
            </a:r>
            <a:endParaRPr lang="en-US" sz="3200" dirty="0"/>
          </a:p>
          <a:p>
            <a:pPr lvl="0">
              <a:lnSpc>
                <a:spcPct val="110000"/>
              </a:lnSpc>
            </a:pPr>
            <a:endParaRPr lang="en-US" sz="3200" b="1" dirty="0" smtClean="0"/>
          </a:p>
          <a:p>
            <a:pPr lvl="0">
              <a:lnSpc>
                <a:spcPct val="110000"/>
              </a:lnSpc>
            </a:pPr>
            <a:r>
              <a:rPr lang="en-US" sz="3200" b="1" dirty="0" smtClean="0"/>
              <a:t>Isaac</a:t>
            </a:r>
            <a:r>
              <a:rPr lang="en-US" sz="3200" b="1" dirty="0"/>
              <a:t>: A Type of God the Son</a:t>
            </a:r>
            <a:endParaRPr lang="en-US" sz="3200" dirty="0"/>
          </a:p>
          <a:p>
            <a:pPr lvl="0">
              <a:lnSpc>
                <a:spcPct val="110000"/>
              </a:lnSpc>
            </a:pPr>
            <a:endParaRPr lang="en-US" sz="3200" b="1" dirty="0" smtClean="0"/>
          </a:p>
          <a:p>
            <a:pPr lvl="0">
              <a:lnSpc>
                <a:spcPct val="110000"/>
              </a:lnSpc>
            </a:pPr>
            <a:r>
              <a:rPr lang="en-US" sz="3200" b="1" dirty="0" err="1" smtClean="0"/>
              <a:t>Eliezer</a:t>
            </a:r>
            <a:r>
              <a:rPr lang="en-US" sz="3200" b="1" dirty="0"/>
              <a:t>: A Type of the Holy Spirit</a:t>
            </a:r>
            <a:endParaRPr lang="en-US" sz="3200" dirty="0"/>
          </a:p>
          <a:p>
            <a:pPr marL="45720" indent="0">
              <a:lnSpc>
                <a:spcPct val="110000"/>
              </a:lnSpc>
              <a:buNone/>
            </a:pPr>
            <a:endParaRPr lang="en-US" dirty="0" smtClean="0"/>
          </a:p>
          <a:p>
            <a:pPr>
              <a:lnSpc>
                <a:spcPct val="110000"/>
              </a:lnSpc>
            </a:pPr>
            <a:r>
              <a:rPr lang="en-US" sz="3200" b="1" dirty="0" smtClean="0"/>
              <a:t>Rebekah: A Type of the Church</a:t>
            </a:r>
            <a:endParaRPr lang="en-US" sz="3200" b="1" dirty="0"/>
          </a:p>
        </p:txBody>
      </p:sp>
    </p:spTree>
    <p:extLst>
      <p:ext uri="{BB962C8B-B14F-4D97-AF65-F5344CB8AC3E}">
        <p14:creationId xmlns:p14="http://schemas.microsoft.com/office/powerpoint/2010/main" val="3551015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95</TotalTime>
  <Words>741</Words>
  <Application>Microsoft Office PowerPoint</Application>
  <PresentationFormat>On-screen Show (4:3)</PresentationFormat>
  <Paragraphs>72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Perspective</vt:lpstr>
      <vt:lpstr>Imparting Values in a Valueless Society</vt:lpstr>
      <vt:lpstr>Genesis 24:29-33</vt:lpstr>
      <vt:lpstr>Genesis 24:29-33</vt:lpstr>
      <vt:lpstr>Genesis 24:29-33</vt:lpstr>
      <vt:lpstr>Genesis 24:29-33</vt:lpstr>
      <vt:lpstr>Genesis 24:29-33</vt:lpstr>
      <vt:lpstr>PowerPoint Presentation</vt:lpstr>
      <vt:lpstr>TYPOLOGY:</vt:lpstr>
      <vt:lpstr>TYPOLOGY:</vt:lpstr>
      <vt:lpstr>PowerPoint Presentation</vt:lpstr>
      <vt:lpstr>Genesis 24:30</vt:lpstr>
      <vt:lpstr>PowerPoint Presentation</vt:lpstr>
      <vt:lpstr>Genesis 24:34-49</vt:lpstr>
      <vt:lpstr>PowerPoint Presentation</vt:lpstr>
      <vt:lpstr>Genesis 24:50-54</vt:lpstr>
      <vt:lpstr>Genesis 24:55-61</vt:lpstr>
      <vt:lpstr>PowerPoint Presentation</vt:lpstr>
      <vt:lpstr>Genesis 24:62-67</vt:lpstr>
      <vt:lpstr>PowerPoint Presentation</vt:lpstr>
      <vt:lpstr>Genesis 24:56</vt:lpstr>
      <vt:lpstr>Genesis 24:21</vt:lpstr>
      <vt:lpstr>Genesis 24:40</vt:lpstr>
      <vt:lpstr>Genesis 24:42</vt:lpstr>
      <vt:lpstr>PowerPoint Presentation</vt:lpstr>
      <vt:lpstr>Proverbs 3:5-10</vt:lpstr>
      <vt:lpstr>Proverbs 3:5-10</vt:lpstr>
      <vt:lpstr>Proverbs 3:5-10</vt:lpstr>
      <vt:lpstr>Proverbs 3:5-10</vt:lpstr>
      <vt:lpstr>Proverbs 3:5-10</vt:lpstr>
      <vt:lpstr>Proverbs 3:5-10</vt:lpstr>
      <vt:lpstr>PowerPoint Presentation</vt:lpstr>
      <vt:lpstr>PowerPoint Presentation</vt:lpstr>
      <vt:lpstr>Proverbs 28:26</vt:lpstr>
      <vt:lpstr>PowerPoint Presentation</vt:lpstr>
      <vt:lpstr>PowerPoint Presentation</vt:lpstr>
      <vt:lpstr>Psalms 73:24</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Imparting Values in a Valueless Society</dc:title>
  <dc:creator>Carlos Flores</dc:creator>
  <cp:lastModifiedBy>Carlos Flores</cp:lastModifiedBy>
  <cp:revision>9</cp:revision>
  <dcterms:created xsi:type="dcterms:W3CDTF">2013-02-09T20:36:30Z</dcterms:created>
  <dcterms:modified xsi:type="dcterms:W3CDTF">2013-02-09T22:12:01Z</dcterms:modified>
</cp:coreProperties>
</file>