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314" r:id="rId14"/>
    <p:sldId id="269" r:id="rId15"/>
    <p:sldId id="268" r:id="rId16"/>
    <p:sldId id="270" r:id="rId17"/>
    <p:sldId id="271" r:id="rId18"/>
    <p:sldId id="272" r:id="rId19"/>
    <p:sldId id="274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1" r:id="rId47"/>
    <p:sldId id="300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11/1/2014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000" dirty="0" smtClean="0"/>
              <a:t>How to live in the light of Christ’s return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1-2,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66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[Consider this: over the past 5+ millennia, man has had his “day”; soon the LORD will have HIS day!]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3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13:6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Howl ye; for the day of the LORD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hand; it shall come as a destruction from the Almighty.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49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13:9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the day of the LORD cometh, cruel both with wrath and fierce anger, to lay the land desolate: and he shall destroy the sinners thereof out of it.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61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Joel 1:15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Alas for the day! for the day of the LORD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hand, and as a destruction from the Almighty shall it come.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07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when they shall say, Peace and safety; then sudden destruction cometh upon them, as travail upon a woman with child; and they shall not escape.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44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kings of the earth, and the great men, and the rich men, and the chief captains, and the mighty men, and every bondman, 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58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/>
          <a:lstStyle/>
          <a:p>
            <a:pPr marL="36576" indent="0">
              <a:buNone/>
            </a:pPr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…and 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free man, hid themselves in the dens and in the rocks of the mountains;</a:t>
            </a:r>
          </a:p>
        </p:txBody>
      </p:sp>
    </p:spTree>
    <p:extLst>
      <p:ext uri="{BB962C8B-B14F-4D97-AF65-F5344CB8AC3E}">
        <p14:creationId xmlns:p14="http://schemas.microsoft.com/office/powerpoint/2010/main" val="368418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 to the mountains and rocks, Fall on us, and hide us from the face of him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throne, and from the wrath of the Lamb: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4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6:17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great day of his wrath is come; and who shall be able to stand?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00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ye, brethren, are not in darkness, that that day should overtake you as a thief.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1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of the times and the seasons, brethren, ye have no need that I write unto you.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226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are all the children of light, and the children of the day: we are not of the night, nor of darkness.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64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end of all things is at hand: be ye therefore sober, and watch unto prayer.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302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5:14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he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Awake thou that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sleepest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arise from the dead, and Christ shall give thee light.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004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5:15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then that ye walk circumspectly, not as fools, but as wise,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991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Redeeming the time, because the days are evil.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58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let us not sleep, as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others; but let us watch and be sober.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36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they that sleep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night; and they that be drunken are drunken in the night.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95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let us, who are of the day, be sober, putting on the breastplate of faith and love; and for an helmet, the hope of salvation.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85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hath not appointed us to wrath, but to obtain salvation by our Lord Jesus Christ,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87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died for us, that, whether we wake or sleep, we should live together with him.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1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yourselves know perfectly that the day of the Lord so cometh as a thief in the night.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2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the condemnation, that light is come into the world, and men loved darkness rather than light, because their deeds were evil.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26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every one that doeth evil </a:t>
            </a:r>
            <a:r>
              <a:rPr lang="en-US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hateth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light, neither cometh to the light, lest his deeds should be reproved.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649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that doeth truth cometh to the light, that his deeds may be made manifest, that they are wrought in God.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479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comfort yourselves together, and edify one another, even as also ye do.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209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Luke 21:34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take heed to yourselves, lest at any time your hearts be overcharged with surfeiting, and drunkenness, and cares of this life, and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day come upon you unawares.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0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21:35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as a snare shall it come on all them that dwell on the face of the whole earth.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67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Luke 21:36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ye therefore, and pray always, that ye may be accounted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worthy to escape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 these things that shall come to pass, and to stand before the Son of man.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4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beseech you, brethren, to know them which </a:t>
            </a:r>
            <a:r>
              <a:rPr lang="en-US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among you, and are over you in the Lord, and admonish you;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1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to esteem them very highly in love for their work's sake. </a:t>
            </a:r>
            <a:r>
              <a:rPr lang="en-US" sz="5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at peace among yourselves.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22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we exhort you, brethren, warn them that are unruly, comfort the feebleminded, support the weak, be patient toward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29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when they shall say, Peace and safety; then sudden destruction cometh upon them, as travail upon a woman with child; and they shall not escape.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7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that none render evil for evil unto any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but ever follow that which is good, both among yourselves, and to all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429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Brethren, if a man be overtaken in a fault, ye which are spiritual, restore such an one in the spirit of meekness; considering thyself, lest thou also be tempted.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952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 ye one another's burdens, and so fulfil the law of Christ.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183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if a man think himself to be something, when he is nothing,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himself.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40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6:4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let every man prove his own work, and then shall he have rejoicing in himself alone, and not in another.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44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6:5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every man shall bear his own burden.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34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Rejoice evermore.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929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without ceasing.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35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every thing give thanks: for this is the will of God in Christ Jesus concerning you.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1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Quench not the Spirit.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301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ye, brethren, are not in darkness, that that day should overtake you as a thief.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659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Despise not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prophesyings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01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all things; hold fast that which is good.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7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10600" cy="5562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Abstain from all appearance of evil.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42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32657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150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very God of peace sanctify you wholly;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pray God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whole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soul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preserved blameless unto the coming of our Lord Jesus Christ.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511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you, who also will do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78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Brethren, pray for 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90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Greet all the brethren with an holy kiss.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86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charge you by the Lord that this epistle be read unto all the holy brethren.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4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grace of our Lord Jesus Christ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you. Amen.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79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9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are all the children of light, and the children of the day: we are not of the night, nor of darkness.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7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of the times and the seasons, brethren, ye have no need that I write unto you.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8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5:2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yourselves know perfectly that the day of the Lord so cometh as a thief in the night.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54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268</TotalTime>
  <Words>1312</Words>
  <Application>Microsoft Office PowerPoint</Application>
  <PresentationFormat>On-screen Show (4:3)</PresentationFormat>
  <Paragraphs>115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Default Theme</vt:lpstr>
      <vt:lpstr>How to live in the light of Christ’s return</vt:lpstr>
      <vt:lpstr>1 Thessalonians 5:1</vt:lpstr>
      <vt:lpstr>1 Thessalonians 5:2</vt:lpstr>
      <vt:lpstr>1 Thessalonians 5:3</vt:lpstr>
      <vt:lpstr>1 Thessalonians 5:4</vt:lpstr>
      <vt:lpstr>1 Thessalonians 5:5</vt:lpstr>
      <vt:lpstr>PowerPoint Presentation</vt:lpstr>
      <vt:lpstr>1 Thessalonians 5:1</vt:lpstr>
      <vt:lpstr>1 Thessalonians 5:2</vt:lpstr>
      <vt:lpstr>PowerPoint Presentation</vt:lpstr>
      <vt:lpstr>Isaiah 13:6</vt:lpstr>
      <vt:lpstr>Isaiah 13:9</vt:lpstr>
      <vt:lpstr>Joel 1:15</vt:lpstr>
      <vt:lpstr>1 Thessalonians 5:3</vt:lpstr>
      <vt:lpstr>Revelation 6:15a</vt:lpstr>
      <vt:lpstr>Revelation 6:15b</vt:lpstr>
      <vt:lpstr>Revelation 6:16</vt:lpstr>
      <vt:lpstr>Revelation 6:17</vt:lpstr>
      <vt:lpstr>1 Thessalonians 5:4</vt:lpstr>
      <vt:lpstr>1 Thessalonians 5:5</vt:lpstr>
      <vt:lpstr>1 Peter 4:7</vt:lpstr>
      <vt:lpstr>Ephesians 5:14</vt:lpstr>
      <vt:lpstr>Ephesians 5:15</vt:lpstr>
      <vt:lpstr>Ephesians 5:16</vt:lpstr>
      <vt:lpstr>1 Thessalonians 5:6</vt:lpstr>
      <vt:lpstr>1 Thessalonians 5:7</vt:lpstr>
      <vt:lpstr>1 Thessalonians 5:8</vt:lpstr>
      <vt:lpstr>1 Thessalonians 5:9</vt:lpstr>
      <vt:lpstr>1 Thessalonians 5:10</vt:lpstr>
      <vt:lpstr>John 3:19</vt:lpstr>
      <vt:lpstr>John 3:20</vt:lpstr>
      <vt:lpstr>John 3:21</vt:lpstr>
      <vt:lpstr>1 Thessalonians 5:11</vt:lpstr>
      <vt:lpstr>Luke 21:34</vt:lpstr>
      <vt:lpstr>Luke 21:35</vt:lpstr>
      <vt:lpstr>Luke 21:36</vt:lpstr>
      <vt:lpstr>1 Thessalonians 5:12</vt:lpstr>
      <vt:lpstr>1 Thessalonians 5:13</vt:lpstr>
      <vt:lpstr>1 Thessalonians 5:14</vt:lpstr>
      <vt:lpstr>1 Thessalonians 5:15</vt:lpstr>
      <vt:lpstr>Galatians 6:1</vt:lpstr>
      <vt:lpstr>Galatians 6:2</vt:lpstr>
      <vt:lpstr>Galatians 6:3</vt:lpstr>
      <vt:lpstr>Galatians 6:4</vt:lpstr>
      <vt:lpstr>Galatians 6:5</vt:lpstr>
      <vt:lpstr>1 Thessalonians 5:16</vt:lpstr>
      <vt:lpstr>1 Thessalonians 5:17</vt:lpstr>
      <vt:lpstr>1 Thessalonians 5:18</vt:lpstr>
      <vt:lpstr>1 Thessalonians 5:19</vt:lpstr>
      <vt:lpstr>1 Thessalonians 5:20</vt:lpstr>
      <vt:lpstr>1 Thessalonians 5:21</vt:lpstr>
      <vt:lpstr>1 Thessalonians 5:22</vt:lpstr>
      <vt:lpstr>1 Thessalonians 5:23</vt:lpstr>
      <vt:lpstr>1 Thessalonians 5:24</vt:lpstr>
      <vt:lpstr>1 Thessalonians 5:25</vt:lpstr>
      <vt:lpstr>1 Thessalonians 5:26</vt:lpstr>
      <vt:lpstr>1 Thessalonians 5:27</vt:lpstr>
      <vt:lpstr>1 Thessalonians 5:28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live in the light of Christ’s return</dc:title>
  <dc:creator>Charlie</dc:creator>
  <cp:lastModifiedBy>Charlie</cp:lastModifiedBy>
  <cp:revision>14</cp:revision>
  <dcterms:created xsi:type="dcterms:W3CDTF">2014-11-01T17:19:12Z</dcterms:created>
  <dcterms:modified xsi:type="dcterms:W3CDTF">2014-11-01T21:47:24Z</dcterms:modified>
</cp:coreProperties>
</file>