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B32BC4-E840-4B41-BF9D-2DEBF6C4B790}"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D9371-8981-4069-9601-B97A694B29F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B32BC4-E840-4B41-BF9D-2DEBF6C4B790}"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32BC4-E840-4B41-BF9D-2DEBF6C4B790}"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B32BC4-E840-4B41-BF9D-2DEBF6C4B790}"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32BC4-E840-4B41-BF9D-2DEBF6C4B790}"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2D9371-8981-4069-9601-B97A694B29F2}"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3B32BC4-E840-4B41-BF9D-2DEBF6C4B790}"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B32BC4-E840-4B41-BF9D-2DEBF6C4B790}" type="datetimeFigureOut">
              <a:rPr lang="en-US" smtClean="0"/>
              <a:t>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2D9371-8981-4069-9601-B97A694B29F2}"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B32BC4-E840-4B41-BF9D-2DEBF6C4B790}" type="datetimeFigureOut">
              <a:rPr lang="en-US" smtClean="0"/>
              <a:t>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32BC4-E840-4B41-BF9D-2DEBF6C4B790}" type="datetimeFigureOut">
              <a:rPr lang="en-US" smtClean="0"/>
              <a:t>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32BC4-E840-4B41-BF9D-2DEBF6C4B790}"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D9371-8981-4069-9601-B97A694B29F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32BC4-E840-4B41-BF9D-2DEBF6C4B790}"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2D9371-8981-4069-9601-B97A694B29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3B32BC4-E840-4B41-BF9D-2DEBF6C4B790}" type="datetimeFigureOut">
              <a:rPr lang="en-US" smtClean="0"/>
              <a:t>1/22/2013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52D9371-8981-4069-9601-B97A694B29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848600" cy="1927225"/>
          </a:xfrm>
        </p:spPr>
        <p:txBody>
          <a:bodyPr/>
          <a:lstStyle/>
          <a:p>
            <a:r>
              <a:rPr lang="en-US" dirty="0" smtClean="0"/>
              <a:t>“Getting back to the basics” Part 2</a:t>
            </a:r>
            <a:endParaRPr lang="en-US" dirty="0"/>
          </a:p>
        </p:txBody>
      </p:sp>
      <p:sp>
        <p:nvSpPr>
          <p:cNvPr id="3" name="Subtitle 2"/>
          <p:cNvSpPr>
            <a:spLocks noGrp="1"/>
          </p:cNvSpPr>
          <p:nvPr>
            <p:ph type="subTitle" idx="1"/>
          </p:nvPr>
        </p:nvSpPr>
        <p:spPr>
          <a:xfrm>
            <a:off x="685800" y="3581400"/>
            <a:ext cx="6400800" cy="2362200"/>
          </a:xfrm>
        </p:spPr>
        <p:txBody>
          <a:bodyPr>
            <a:noAutofit/>
          </a:bodyPr>
          <a:lstStyle/>
          <a:p>
            <a:r>
              <a:rPr lang="en-US" sz="3200" dirty="0" smtClean="0"/>
              <a:t>Stewardship 2013</a:t>
            </a:r>
          </a:p>
          <a:p>
            <a:r>
              <a:rPr lang="en-US" sz="3200" dirty="0" smtClean="0"/>
              <a:t>Luke 12:16-21</a:t>
            </a:r>
          </a:p>
          <a:p>
            <a:r>
              <a:rPr lang="en-US" sz="3200" dirty="0" smtClean="0"/>
              <a:t>January 26-27, 2013</a:t>
            </a:r>
          </a:p>
          <a:p>
            <a:r>
              <a:rPr lang="en-US" sz="3200" dirty="0" smtClean="0"/>
              <a:t>Calvary Chapel of El Paso</a:t>
            </a:r>
          </a:p>
          <a:p>
            <a:r>
              <a:rPr lang="en-US" sz="3200" dirty="0" smtClean="0"/>
              <a:t>Pastor Charlie Flores</a:t>
            </a:r>
            <a:endParaRPr lang="en-US" sz="3200" dirty="0"/>
          </a:p>
        </p:txBody>
      </p:sp>
    </p:spTree>
    <p:extLst>
      <p:ext uri="{BB962C8B-B14F-4D97-AF65-F5344CB8AC3E}">
        <p14:creationId xmlns:p14="http://schemas.microsoft.com/office/powerpoint/2010/main" val="23826260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dirty="0" smtClean="0"/>
              <a:t>Salvation: Coming into Agreement with God!</a:t>
            </a:r>
            <a:endParaRPr lang="en-US" sz="4800" dirty="0"/>
          </a:p>
        </p:txBody>
      </p:sp>
      <p:sp>
        <p:nvSpPr>
          <p:cNvPr id="3" name="Content Placeholder 2"/>
          <p:cNvSpPr>
            <a:spLocks noGrp="1"/>
          </p:cNvSpPr>
          <p:nvPr>
            <p:ph idx="1"/>
          </p:nvPr>
        </p:nvSpPr>
        <p:spPr/>
        <p:txBody>
          <a:bodyPr/>
          <a:lstStyle/>
          <a:p>
            <a:endParaRPr lang="en-US" dirty="0" smtClean="0"/>
          </a:p>
          <a:p>
            <a:r>
              <a:rPr lang="en-US" sz="4000" b="1" dirty="0" smtClean="0"/>
              <a:t>He is right; I am wrong!</a:t>
            </a:r>
          </a:p>
          <a:p>
            <a:endParaRPr lang="en-US" sz="4000" b="1" dirty="0"/>
          </a:p>
          <a:p>
            <a:r>
              <a:rPr lang="en-US" sz="4000" b="1" dirty="0" smtClean="0"/>
              <a:t>I need Him!</a:t>
            </a:r>
          </a:p>
          <a:p>
            <a:endParaRPr lang="en-US" sz="4000" b="1" dirty="0"/>
          </a:p>
          <a:p>
            <a:r>
              <a:rPr lang="en-US" sz="4000" b="1" dirty="0" smtClean="0"/>
              <a:t>He is the Potter; I am the Clay!</a:t>
            </a:r>
            <a:endParaRPr lang="en-US" sz="4000" b="1" dirty="0"/>
          </a:p>
        </p:txBody>
      </p:sp>
    </p:spTree>
    <p:extLst>
      <p:ext uri="{BB962C8B-B14F-4D97-AF65-F5344CB8AC3E}">
        <p14:creationId xmlns:p14="http://schemas.microsoft.com/office/powerpoint/2010/main" val="3457820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i="1" dirty="0" smtClean="0"/>
              <a:t>And </a:t>
            </a:r>
            <a:r>
              <a:rPr lang="en-US" sz="4400" b="1" i="1" dirty="0"/>
              <a:t>one area where we are challenged as to the depth of our Christianity is the area of </a:t>
            </a:r>
            <a:r>
              <a:rPr lang="en-US" sz="4400" b="1" i="1" dirty="0" smtClean="0"/>
              <a:t>‘Stewardship.’</a:t>
            </a:r>
            <a:endParaRPr lang="en-US" sz="4400" dirty="0"/>
          </a:p>
        </p:txBody>
      </p:sp>
    </p:spTree>
    <p:extLst>
      <p:ext uri="{BB962C8B-B14F-4D97-AF65-F5344CB8AC3E}">
        <p14:creationId xmlns:p14="http://schemas.microsoft.com/office/powerpoint/2010/main" val="2889547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solidFill>
                  <a:srgbClr val="D2533C"/>
                </a:solidFill>
              </a:rPr>
              <a:t>Luke 12:16-21</a:t>
            </a:r>
            <a:endParaRPr lang="en-US" sz="6000" dirty="0"/>
          </a:p>
        </p:txBody>
      </p:sp>
      <p:sp>
        <p:nvSpPr>
          <p:cNvPr id="3" name="Content Placeholder 2"/>
          <p:cNvSpPr>
            <a:spLocks noGrp="1"/>
          </p:cNvSpPr>
          <p:nvPr>
            <p:ph idx="1"/>
          </p:nvPr>
        </p:nvSpPr>
        <p:spPr/>
        <p:txBody>
          <a:bodyPr/>
          <a:lstStyle/>
          <a:p>
            <a:pPr lvl="0">
              <a:buClr>
                <a:srgbClr val="93A299"/>
              </a:buClr>
            </a:pPr>
            <a:endParaRPr lang="en-US" sz="3600" baseline="30000" dirty="0" smtClean="0">
              <a:solidFill>
                <a:srgbClr val="292934"/>
              </a:solidFill>
            </a:endParaRPr>
          </a:p>
          <a:p>
            <a:pPr lvl="0">
              <a:buClr>
                <a:srgbClr val="93A299"/>
              </a:buClr>
            </a:pPr>
            <a:r>
              <a:rPr lang="en-US" sz="3600" baseline="30000" dirty="0" smtClean="0">
                <a:solidFill>
                  <a:srgbClr val="292934"/>
                </a:solidFill>
              </a:rPr>
              <a:t>16 </a:t>
            </a:r>
            <a:r>
              <a:rPr lang="en-US" sz="3600" dirty="0">
                <a:solidFill>
                  <a:srgbClr val="292934"/>
                </a:solidFill>
              </a:rPr>
              <a:t>Then He spoke a parable to them, saying: "The ground of a certain rich man yielded plentifully. </a:t>
            </a:r>
            <a:r>
              <a:rPr lang="en-US" sz="3600" baseline="30000" dirty="0">
                <a:solidFill>
                  <a:srgbClr val="292934"/>
                </a:solidFill>
              </a:rPr>
              <a:t>17 </a:t>
            </a:r>
            <a:r>
              <a:rPr lang="en-US" sz="3600" dirty="0">
                <a:solidFill>
                  <a:srgbClr val="292934"/>
                </a:solidFill>
              </a:rPr>
              <a:t>And he thought within himself, saying, 'What shall I do, since I have no room to store my crops?'</a:t>
            </a:r>
          </a:p>
          <a:p>
            <a:endParaRPr lang="en-US" dirty="0"/>
          </a:p>
        </p:txBody>
      </p:sp>
    </p:spTree>
    <p:extLst>
      <p:ext uri="{BB962C8B-B14F-4D97-AF65-F5344CB8AC3E}">
        <p14:creationId xmlns:p14="http://schemas.microsoft.com/office/powerpoint/2010/main" val="1102112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solidFill>
                  <a:srgbClr val="D2533C"/>
                </a:solidFill>
              </a:rPr>
              <a:t>Luke 12:16-21</a:t>
            </a:r>
            <a:endParaRPr lang="en-US" sz="6000" dirty="0"/>
          </a:p>
        </p:txBody>
      </p:sp>
      <p:sp>
        <p:nvSpPr>
          <p:cNvPr id="3" name="Content Placeholder 2"/>
          <p:cNvSpPr>
            <a:spLocks noGrp="1"/>
          </p:cNvSpPr>
          <p:nvPr>
            <p:ph idx="1"/>
          </p:nvPr>
        </p:nvSpPr>
        <p:spPr/>
        <p:txBody>
          <a:bodyPr/>
          <a:lstStyle/>
          <a:p>
            <a:pPr lvl="0">
              <a:buClr>
                <a:srgbClr val="93A299"/>
              </a:buClr>
            </a:pPr>
            <a:endParaRPr lang="en-US" sz="3600" baseline="30000" dirty="0" smtClean="0">
              <a:solidFill>
                <a:srgbClr val="292934"/>
              </a:solidFill>
            </a:endParaRPr>
          </a:p>
          <a:p>
            <a:pPr lvl="0">
              <a:buClr>
                <a:srgbClr val="93A299"/>
              </a:buClr>
            </a:pPr>
            <a:r>
              <a:rPr lang="en-US" sz="3600" baseline="30000" dirty="0" smtClean="0">
                <a:solidFill>
                  <a:srgbClr val="292934"/>
                </a:solidFill>
              </a:rPr>
              <a:t>18 </a:t>
            </a:r>
            <a:r>
              <a:rPr lang="en-US" sz="3600" dirty="0">
                <a:solidFill>
                  <a:srgbClr val="292934"/>
                </a:solidFill>
              </a:rPr>
              <a:t>So he said, 'I will do this: I will pull down my barns and build greater, and there I will store all my crops and my goods. </a:t>
            </a:r>
            <a:r>
              <a:rPr lang="en-US" sz="3600" baseline="30000" dirty="0">
                <a:solidFill>
                  <a:srgbClr val="292934"/>
                </a:solidFill>
              </a:rPr>
              <a:t>19 </a:t>
            </a:r>
            <a:r>
              <a:rPr lang="en-US" sz="3600" dirty="0">
                <a:solidFill>
                  <a:srgbClr val="292934"/>
                </a:solidFill>
              </a:rPr>
              <a:t>And I will say to my soul, "Soul, you have many goods laid up for many years; take your ease; eat, drink, </a:t>
            </a:r>
            <a:r>
              <a:rPr lang="en-US" sz="3600" i="1" dirty="0">
                <a:solidFill>
                  <a:srgbClr val="292934"/>
                </a:solidFill>
              </a:rPr>
              <a:t>and</a:t>
            </a:r>
            <a:r>
              <a:rPr lang="en-US" sz="3600" dirty="0">
                <a:solidFill>
                  <a:srgbClr val="292934"/>
                </a:solidFill>
              </a:rPr>
              <a:t> be merry."'</a:t>
            </a:r>
          </a:p>
          <a:p>
            <a:endParaRPr lang="en-US" dirty="0"/>
          </a:p>
        </p:txBody>
      </p:sp>
    </p:spTree>
    <p:extLst>
      <p:ext uri="{BB962C8B-B14F-4D97-AF65-F5344CB8AC3E}">
        <p14:creationId xmlns:p14="http://schemas.microsoft.com/office/powerpoint/2010/main" val="2380778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a:solidFill>
                  <a:srgbClr val="D2533C"/>
                </a:solidFill>
              </a:rPr>
              <a:t>Luke 12:16-21</a:t>
            </a:r>
            <a:endParaRPr lang="en-US" sz="6000" dirty="0"/>
          </a:p>
        </p:txBody>
      </p:sp>
      <p:sp>
        <p:nvSpPr>
          <p:cNvPr id="3" name="Content Placeholder 2"/>
          <p:cNvSpPr>
            <a:spLocks noGrp="1"/>
          </p:cNvSpPr>
          <p:nvPr>
            <p:ph idx="1"/>
          </p:nvPr>
        </p:nvSpPr>
        <p:spPr/>
        <p:txBody>
          <a:bodyPr/>
          <a:lstStyle/>
          <a:p>
            <a:pPr lvl="0">
              <a:buClr>
                <a:srgbClr val="93A299"/>
              </a:buClr>
            </a:pPr>
            <a:endParaRPr lang="en-US" sz="3600" baseline="30000" dirty="0" smtClean="0">
              <a:solidFill>
                <a:srgbClr val="292934"/>
              </a:solidFill>
            </a:endParaRPr>
          </a:p>
          <a:p>
            <a:pPr lvl="0">
              <a:buClr>
                <a:srgbClr val="93A299"/>
              </a:buClr>
            </a:pPr>
            <a:r>
              <a:rPr lang="en-US" sz="3600" baseline="30000" dirty="0" smtClean="0">
                <a:solidFill>
                  <a:srgbClr val="292934"/>
                </a:solidFill>
              </a:rPr>
              <a:t>20 </a:t>
            </a:r>
            <a:r>
              <a:rPr lang="en-US" sz="3600" dirty="0">
                <a:solidFill>
                  <a:srgbClr val="292934"/>
                </a:solidFill>
              </a:rPr>
              <a:t>But God said to him, 'Fool! This night your soul will be required of you; then whose will those things be which you have provided?' </a:t>
            </a:r>
            <a:r>
              <a:rPr lang="en-US" sz="3600" baseline="30000" dirty="0">
                <a:solidFill>
                  <a:srgbClr val="292934"/>
                </a:solidFill>
              </a:rPr>
              <a:t>21 </a:t>
            </a:r>
            <a:r>
              <a:rPr lang="en-US" sz="3600" dirty="0">
                <a:solidFill>
                  <a:srgbClr val="292934"/>
                </a:solidFill>
              </a:rPr>
              <a:t>So </a:t>
            </a:r>
            <a:r>
              <a:rPr lang="en-US" sz="3600" i="1" dirty="0">
                <a:solidFill>
                  <a:srgbClr val="292934"/>
                </a:solidFill>
              </a:rPr>
              <a:t>is</a:t>
            </a:r>
            <a:r>
              <a:rPr lang="en-US" sz="3600" dirty="0">
                <a:solidFill>
                  <a:srgbClr val="292934"/>
                </a:solidFill>
              </a:rPr>
              <a:t> he who lays up treasure for himself, and is not </a:t>
            </a:r>
            <a:r>
              <a:rPr lang="en-US" sz="3600" b="1" i="1" u="sng" dirty="0">
                <a:solidFill>
                  <a:srgbClr val="292934"/>
                </a:solidFill>
              </a:rPr>
              <a:t>rich toward God</a:t>
            </a:r>
            <a:r>
              <a:rPr lang="en-US" sz="3600" dirty="0">
                <a:solidFill>
                  <a:srgbClr val="292934"/>
                </a:solidFill>
              </a:rPr>
              <a:t>." </a:t>
            </a:r>
          </a:p>
          <a:p>
            <a:endParaRPr lang="en-US" dirty="0"/>
          </a:p>
        </p:txBody>
      </p:sp>
    </p:spTree>
    <p:extLst>
      <p:ext uri="{BB962C8B-B14F-4D97-AF65-F5344CB8AC3E}">
        <p14:creationId xmlns:p14="http://schemas.microsoft.com/office/powerpoint/2010/main" val="1857679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12:22-32</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22 </a:t>
            </a:r>
            <a:r>
              <a:rPr lang="en-US" sz="3600" dirty="0"/>
              <a:t>Then He said to His disciples, "Therefore I say to you, do not worry about your life, what you will eat; nor about the body, what you will put on. </a:t>
            </a:r>
            <a:r>
              <a:rPr lang="en-US" sz="3600" baseline="30000" dirty="0"/>
              <a:t>23 </a:t>
            </a:r>
            <a:r>
              <a:rPr lang="en-US" sz="3600" dirty="0"/>
              <a:t>Life is more than food, and the body </a:t>
            </a:r>
            <a:r>
              <a:rPr lang="en-US" sz="3600" i="1" dirty="0"/>
              <a:t>is more</a:t>
            </a:r>
            <a:r>
              <a:rPr lang="en-US" sz="3600" dirty="0"/>
              <a:t> than clothing.</a:t>
            </a:r>
            <a:endParaRPr lang="en-US" sz="3600" dirty="0"/>
          </a:p>
        </p:txBody>
      </p:sp>
    </p:spTree>
    <p:extLst>
      <p:ext uri="{BB962C8B-B14F-4D97-AF65-F5344CB8AC3E}">
        <p14:creationId xmlns:p14="http://schemas.microsoft.com/office/powerpoint/2010/main" val="3276144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12:22-32</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24 </a:t>
            </a:r>
            <a:r>
              <a:rPr lang="en-US" sz="3600" dirty="0"/>
              <a:t>Consider the ravens, for they neither sow nor reap, which have neither storehouse nor barn; and God feeds them. Of how much more value are you than the birds? </a:t>
            </a:r>
            <a:r>
              <a:rPr lang="en-US" sz="3600" baseline="30000" dirty="0"/>
              <a:t>25 </a:t>
            </a:r>
            <a:r>
              <a:rPr lang="en-US" sz="3600" dirty="0"/>
              <a:t>And which of you by worrying can add one cubit to his stature?</a:t>
            </a:r>
            <a:endParaRPr lang="en-US" sz="3600" dirty="0"/>
          </a:p>
        </p:txBody>
      </p:sp>
    </p:spTree>
    <p:extLst>
      <p:ext uri="{BB962C8B-B14F-4D97-AF65-F5344CB8AC3E}">
        <p14:creationId xmlns:p14="http://schemas.microsoft.com/office/powerpoint/2010/main" val="1273143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12:22-32</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26 </a:t>
            </a:r>
            <a:r>
              <a:rPr lang="en-US" sz="3600" dirty="0"/>
              <a:t>If you then are not able to do </a:t>
            </a:r>
            <a:r>
              <a:rPr lang="en-US" sz="3600" i="1" dirty="0"/>
              <a:t>the</a:t>
            </a:r>
            <a:r>
              <a:rPr lang="en-US" sz="3600" dirty="0"/>
              <a:t> least, why are you anxious for the rest? </a:t>
            </a:r>
            <a:r>
              <a:rPr lang="en-US" sz="3600" baseline="30000" dirty="0"/>
              <a:t>27 </a:t>
            </a:r>
            <a:r>
              <a:rPr lang="en-US" sz="3600" dirty="0"/>
              <a:t>Consider the lilies, how they grow: they neither toil nor spin; and yet I say to you, even Solomon in all his glory was not arrayed like one of these.</a:t>
            </a:r>
            <a:endParaRPr lang="en-US" sz="3600" dirty="0"/>
          </a:p>
        </p:txBody>
      </p:sp>
    </p:spTree>
    <p:extLst>
      <p:ext uri="{BB962C8B-B14F-4D97-AF65-F5344CB8AC3E}">
        <p14:creationId xmlns:p14="http://schemas.microsoft.com/office/powerpoint/2010/main" val="2778809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12:22-32</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28 </a:t>
            </a:r>
            <a:r>
              <a:rPr lang="en-US" sz="3600" dirty="0"/>
              <a:t>If then God so clothes the grass, which today is in the field and tomorrow is thrown into the oven, how much more </a:t>
            </a:r>
            <a:r>
              <a:rPr lang="en-US" sz="3600" i="1" dirty="0"/>
              <a:t>will He clothe</a:t>
            </a:r>
            <a:r>
              <a:rPr lang="en-US" sz="3600" dirty="0"/>
              <a:t> you, O </a:t>
            </a:r>
            <a:r>
              <a:rPr lang="en-US" sz="3600" i="1" dirty="0"/>
              <a:t>you</a:t>
            </a:r>
            <a:r>
              <a:rPr lang="en-US" sz="3600" dirty="0"/>
              <a:t> of little faith? </a:t>
            </a:r>
            <a:r>
              <a:rPr lang="en-US" sz="3600" baseline="30000" dirty="0"/>
              <a:t>29 </a:t>
            </a:r>
            <a:r>
              <a:rPr lang="en-US" sz="3600" dirty="0"/>
              <a:t>And do not seek what you should eat or what you should drink, nor have an anxious mind.</a:t>
            </a:r>
            <a:endParaRPr lang="en-US" sz="3600" dirty="0"/>
          </a:p>
        </p:txBody>
      </p:sp>
    </p:spTree>
    <p:extLst>
      <p:ext uri="{BB962C8B-B14F-4D97-AF65-F5344CB8AC3E}">
        <p14:creationId xmlns:p14="http://schemas.microsoft.com/office/powerpoint/2010/main" val="2505733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12:22-32</a:t>
            </a:r>
            <a:endParaRPr lang="en-US" sz="6000" dirty="0"/>
          </a:p>
        </p:txBody>
      </p:sp>
      <p:sp>
        <p:nvSpPr>
          <p:cNvPr id="3" name="Content Placeholder 2"/>
          <p:cNvSpPr>
            <a:spLocks noGrp="1"/>
          </p:cNvSpPr>
          <p:nvPr>
            <p:ph idx="1"/>
          </p:nvPr>
        </p:nvSpPr>
        <p:spPr/>
        <p:txBody>
          <a:bodyPr>
            <a:normAutofit lnSpcReduction="10000"/>
          </a:bodyPr>
          <a:lstStyle/>
          <a:p>
            <a:endParaRPr lang="en-US" sz="3600" baseline="30000" dirty="0" smtClean="0"/>
          </a:p>
          <a:p>
            <a:r>
              <a:rPr lang="en-US" sz="3600" baseline="30000" dirty="0" smtClean="0"/>
              <a:t>30 </a:t>
            </a:r>
            <a:r>
              <a:rPr lang="en-US" sz="3600" dirty="0"/>
              <a:t>For all these things the nations of the world seek after, and your Father knows that you need these things. </a:t>
            </a:r>
            <a:r>
              <a:rPr lang="en-US" sz="3600" baseline="30000" dirty="0"/>
              <a:t>31 </a:t>
            </a:r>
            <a:r>
              <a:rPr lang="en-US" sz="3600" dirty="0"/>
              <a:t>But seek the kingdom of God, and all these things shall be added to you. </a:t>
            </a:r>
            <a:r>
              <a:rPr lang="en-US" sz="3600" baseline="30000" dirty="0"/>
              <a:t>32 </a:t>
            </a:r>
            <a:r>
              <a:rPr lang="en-US" sz="3600" dirty="0"/>
              <a:t>Do not fear, little flock, for it is your Father's good pleasure to give you the kingdom. </a:t>
            </a:r>
            <a:endParaRPr lang="en-US" sz="3600" dirty="0"/>
          </a:p>
        </p:txBody>
      </p:sp>
    </p:spTree>
    <p:extLst>
      <p:ext uri="{BB962C8B-B14F-4D97-AF65-F5344CB8AC3E}">
        <p14:creationId xmlns:p14="http://schemas.microsoft.com/office/powerpoint/2010/main" val="1595332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12:16-21</a:t>
            </a:r>
            <a:endParaRPr lang="en-US" sz="6000" dirty="0"/>
          </a:p>
        </p:txBody>
      </p:sp>
      <p:sp>
        <p:nvSpPr>
          <p:cNvPr id="3" name="Content Placeholder 2"/>
          <p:cNvSpPr>
            <a:spLocks noGrp="1"/>
          </p:cNvSpPr>
          <p:nvPr>
            <p:ph idx="1"/>
          </p:nvPr>
        </p:nvSpPr>
        <p:spPr/>
        <p:txBody>
          <a:bodyPr>
            <a:normAutofit/>
          </a:bodyPr>
          <a:lstStyle/>
          <a:p>
            <a:endParaRPr lang="en-US" sz="4000" baseline="30000" dirty="0" smtClean="0"/>
          </a:p>
          <a:p>
            <a:r>
              <a:rPr lang="en-US" sz="3600" baseline="30000" dirty="0" smtClean="0"/>
              <a:t>16 </a:t>
            </a:r>
            <a:r>
              <a:rPr lang="en-US" sz="3600" dirty="0"/>
              <a:t>Then He spoke a parable to them, saying: "The ground of a certain rich man yielded plentifully. </a:t>
            </a:r>
            <a:r>
              <a:rPr lang="en-US" sz="3600" baseline="30000" dirty="0"/>
              <a:t>17 </a:t>
            </a:r>
            <a:r>
              <a:rPr lang="en-US" sz="3600" dirty="0"/>
              <a:t>And he thought within himself, saying, 'What shall I do, since I have no room to store my crops?'</a:t>
            </a:r>
            <a:endParaRPr lang="en-US" sz="3600" dirty="0"/>
          </a:p>
        </p:txBody>
      </p:sp>
    </p:spTree>
    <p:extLst>
      <p:ext uri="{BB962C8B-B14F-4D97-AF65-F5344CB8AC3E}">
        <p14:creationId xmlns:p14="http://schemas.microsoft.com/office/powerpoint/2010/main" val="1762970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12:33-34</a:t>
            </a:r>
            <a:endParaRPr lang="en-US" sz="6000" dirty="0"/>
          </a:p>
        </p:txBody>
      </p:sp>
      <p:sp>
        <p:nvSpPr>
          <p:cNvPr id="3" name="Content Placeholder 2"/>
          <p:cNvSpPr>
            <a:spLocks noGrp="1"/>
          </p:cNvSpPr>
          <p:nvPr>
            <p:ph idx="1"/>
          </p:nvPr>
        </p:nvSpPr>
        <p:spPr/>
        <p:txBody>
          <a:bodyPr/>
          <a:lstStyle/>
          <a:p>
            <a:endParaRPr lang="en-US" sz="3600" baseline="30000" dirty="0" smtClean="0"/>
          </a:p>
          <a:p>
            <a:r>
              <a:rPr lang="en-US" sz="3600" baseline="30000" dirty="0" smtClean="0"/>
              <a:t>33 </a:t>
            </a:r>
            <a:r>
              <a:rPr lang="en-US" sz="3600" dirty="0"/>
              <a:t>Sell what you have and give alms; provide yourselves money bags which do not grow old, a treasure in the heavens that does not fail, where no thief approaches nor moth destroys. </a:t>
            </a:r>
            <a:r>
              <a:rPr lang="en-US" sz="3600" baseline="30000" dirty="0"/>
              <a:t>34 </a:t>
            </a:r>
            <a:r>
              <a:rPr lang="en-US" sz="3600" dirty="0"/>
              <a:t>For where your treasure is, there your heart will be also. </a:t>
            </a:r>
          </a:p>
          <a:p>
            <a:pPr marL="0" indent="0">
              <a:buNone/>
            </a:pPr>
            <a:endParaRPr lang="en-US" dirty="0"/>
          </a:p>
        </p:txBody>
      </p:sp>
    </p:spTree>
    <p:extLst>
      <p:ext uri="{BB962C8B-B14F-4D97-AF65-F5344CB8AC3E}">
        <p14:creationId xmlns:p14="http://schemas.microsoft.com/office/powerpoint/2010/main" val="2832854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i="1" dirty="0" smtClean="0"/>
              <a:t>Where </a:t>
            </a:r>
            <a:r>
              <a:rPr lang="en-US" sz="5400" b="1" i="1" dirty="0"/>
              <a:t>your heart is, there will your treasure be also!</a:t>
            </a:r>
            <a:endParaRPr lang="en-US" sz="5400" dirty="0"/>
          </a:p>
        </p:txBody>
      </p:sp>
    </p:spTree>
    <p:extLst>
      <p:ext uri="{BB962C8B-B14F-4D97-AF65-F5344CB8AC3E}">
        <p14:creationId xmlns:p14="http://schemas.microsoft.com/office/powerpoint/2010/main" val="487238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12:35-44</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35 </a:t>
            </a:r>
            <a:r>
              <a:rPr lang="en-US" sz="3600" dirty="0"/>
              <a:t>"Let your waist be girded and </a:t>
            </a:r>
            <a:r>
              <a:rPr lang="en-US" sz="3600" i="1" dirty="0"/>
              <a:t>your</a:t>
            </a:r>
            <a:r>
              <a:rPr lang="en-US" sz="3600" dirty="0"/>
              <a:t> lamps burning; </a:t>
            </a:r>
            <a:r>
              <a:rPr lang="en-US" sz="3600" baseline="30000" dirty="0"/>
              <a:t>36 </a:t>
            </a:r>
            <a:r>
              <a:rPr lang="en-US" sz="3600" dirty="0"/>
              <a:t>and you yourselves be like men who wait for their master, when he will return from the wedding, that when he comes and knocks they may open to him immediately. </a:t>
            </a:r>
            <a:endParaRPr lang="en-US" sz="3600" dirty="0"/>
          </a:p>
        </p:txBody>
      </p:sp>
    </p:spTree>
    <p:extLst>
      <p:ext uri="{BB962C8B-B14F-4D97-AF65-F5344CB8AC3E}">
        <p14:creationId xmlns:p14="http://schemas.microsoft.com/office/powerpoint/2010/main" val="24187491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12:35-44</a:t>
            </a:r>
            <a:endParaRPr lang="en-US" sz="6000" dirty="0"/>
          </a:p>
        </p:txBody>
      </p:sp>
      <p:sp>
        <p:nvSpPr>
          <p:cNvPr id="3" name="Content Placeholder 2"/>
          <p:cNvSpPr>
            <a:spLocks noGrp="1"/>
          </p:cNvSpPr>
          <p:nvPr>
            <p:ph idx="1"/>
          </p:nvPr>
        </p:nvSpPr>
        <p:spPr/>
        <p:txBody>
          <a:bodyPr>
            <a:noAutofit/>
          </a:bodyPr>
          <a:lstStyle/>
          <a:p>
            <a:r>
              <a:rPr lang="en-US" sz="3600" baseline="30000" dirty="0"/>
              <a:t>37 </a:t>
            </a:r>
            <a:r>
              <a:rPr lang="en-US" sz="3600" dirty="0"/>
              <a:t>Blessed </a:t>
            </a:r>
            <a:r>
              <a:rPr lang="en-US" sz="3600" i="1" dirty="0"/>
              <a:t>are</a:t>
            </a:r>
            <a:r>
              <a:rPr lang="en-US" sz="3600" dirty="0"/>
              <a:t> those servants whom the master, when he comes, will find watching. Assuredly, I say to you that he will gird himself and have them sit down </a:t>
            </a:r>
            <a:r>
              <a:rPr lang="en-US" sz="3600" i="1" dirty="0"/>
              <a:t>to eat,</a:t>
            </a:r>
            <a:r>
              <a:rPr lang="en-US" sz="3600" dirty="0"/>
              <a:t> and will come and serve them. </a:t>
            </a:r>
            <a:r>
              <a:rPr lang="en-US" sz="3600" baseline="30000" dirty="0"/>
              <a:t>38 </a:t>
            </a:r>
            <a:r>
              <a:rPr lang="en-US" sz="3600" dirty="0"/>
              <a:t>And if he should come in the second watch, or come in the third watch, and find </a:t>
            </a:r>
            <a:r>
              <a:rPr lang="en-US" sz="3600" i="1" dirty="0"/>
              <a:t>them</a:t>
            </a:r>
            <a:r>
              <a:rPr lang="en-US" sz="3600" dirty="0"/>
              <a:t> so, blessed are those servants.</a:t>
            </a:r>
            <a:endParaRPr lang="en-US" sz="3600" dirty="0"/>
          </a:p>
        </p:txBody>
      </p:sp>
    </p:spTree>
    <p:extLst>
      <p:ext uri="{BB962C8B-B14F-4D97-AF65-F5344CB8AC3E}">
        <p14:creationId xmlns:p14="http://schemas.microsoft.com/office/powerpoint/2010/main" val="41031618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12:35-44</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39 </a:t>
            </a:r>
            <a:r>
              <a:rPr lang="en-US" sz="3600" dirty="0"/>
              <a:t>But know this, that if the master of the house had known what hour the thief would come, he would have watched and not allowed his house to be broken into. </a:t>
            </a:r>
            <a:r>
              <a:rPr lang="en-US" sz="3600" baseline="30000" dirty="0"/>
              <a:t>40 </a:t>
            </a:r>
            <a:r>
              <a:rPr lang="en-US" sz="3600" dirty="0"/>
              <a:t>Therefore you also be ready, for the Son of Man is coming at an hour you do not expect."</a:t>
            </a:r>
            <a:endParaRPr lang="en-US" sz="3600" dirty="0"/>
          </a:p>
        </p:txBody>
      </p:sp>
    </p:spTree>
    <p:extLst>
      <p:ext uri="{BB962C8B-B14F-4D97-AF65-F5344CB8AC3E}">
        <p14:creationId xmlns:p14="http://schemas.microsoft.com/office/powerpoint/2010/main" val="3424503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12:35-44</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41 </a:t>
            </a:r>
            <a:r>
              <a:rPr lang="en-US" sz="3600" dirty="0"/>
              <a:t>Then Peter said to Him, "Lord, do You speak this parable </a:t>
            </a:r>
            <a:r>
              <a:rPr lang="en-US" sz="3600" i="1" dirty="0"/>
              <a:t>only</a:t>
            </a:r>
            <a:r>
              <a:rPr lang="en-US" sz="3600" dirty="0"/>
              <a:t> to us, or to all </a:t>
            </a:r>
            <a:r>
              <a:rPr lang="en-US" sz="3600" i="1" dirty="0"/>
              <a:t>people?"</a:t>
            </a:r>
            <a:r>
              <a:rPr lang="en-US" sz="3600" dirty="0"/>
              <a:t> </a:t>
            </a:r>
            <a:r>
              <a:rPr lang="en-US" sz="3600" baseline="30000" dirty="0"/>
              <a:t>42 </a:t>
            </a:r>
            <a:r>
              <a:rPr lang="en-US" sz="3600" dirty="0"/>
              <a:t>And the Lord said, "Who then is that faithful and wise steward, whom </a:t>
            </a:r>
            <a:r>
              <a:rPr lang="en-US" sz="3600" i="1" dirty="0"/>
              <a:t>his</a:t>
            </a:r>
            <a:r>
              <a:rPr lang="en-US" sz="3600" dirty="0"/>
              <a:t> master will make ruler over his household, to give </a:t>
            </a:r>
            <a:r>
              <a:rPr lang="en-US" sz="3600" i="1" dirty="0"/>
              <a:t>them their</a:t>
            </a:r>
            <a:r>
              <a:rPr lang="en-US" sz="3600" dirty="0"/>
              <a:t> portion of food in due season? </a:t>
            </a:r>
            <a:endParaRPr lang="en-US" sz="3600" dirty="0"/>
          </a:p>
        </p:txBody>
      </p:sp>
    </p:spTree>
    <p:extLst>
      <p:ext uri="{BB962C8B-B14F-4D97-AF65-F5344CB8AC3E}">
        <p14:creationId xmlns:p14="http://schemas.microsoft.com/office/powerpoint/2010/main" val="15943269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12:35-44</a:t>
            </a:r>
            <a:endParaRPr lang="en-US" sz="6000" dirty="0"/>
          </a:p>
        </p:txBody>
      </p:sp>
      <p:sp>
        <p:nvSpPr>
          <p:cNvPr id="3" name="Content Placeholder 2"/>
          <p:cNvSpPr>
            <a:spLocks noGrp="1"/>
          </p:cNvSpPr>
          <p:nvPr>
            <p:ph idx="1"/>
          </p:nvPr>
        </p:nvSpPr>
        <p:spPr/>
        <p:txBody>
          <a:bodyPr>
            <a:normAutofit/>
          </a:bodyPr>
          <a:lstStyle/>
          <a:p>
            <a:endParaRPr lang="en-US" sz="3600" baseline="30000" dirty="0" smtClean="0"/>
          </a:p>
          <a:p>
            <a:r>
              <a:rPr lang="en-US" sz="3600" baseline="30000" dirty="0" smtClean="0"/>
              <a:t>43 </a:t>
            </a:r>
            <a:r>
              <a:rPr lang="en-US" sz="3600" dirty="0"/>
              <a:t>Blessed </a:t>
            </a:r>
            <a:r>
              <a:rPr lang="en-US" sz="3600" i="1" dirty="0"/>
              <a:t>is</a:t>
            </a:r>
            <a:r>
              <a:rPr lang="en-US" sz="3600" dirty="0"/>
              <a:t> that servant whom his master will find so doing when he comes. </a:t>
            </a:r>
            <a:r>
              <a:rPr lang="en-US" sz="3600" baseline="30000" dirty="0"/>
              <a:t>44 </a:t>
            </a:r>
            <a:r>
              <a:rPr lang="en-US" sz="3600" dirty="0"/>
              <a:t>Truly, I say to you that he will make him ruler over all that he has.</a:t>
            </a:r>
            <a:endParaRPr lang="en-US" sz="3600" dirty="0"/>
          </a:p>
        </p:txBody>
      </p:sp>
    </p:spTree>
    <p:extLst>
      <p:ext uri="{BB962C8B-B14F-4D97-AF65-F5344CB8AC3E}">
        <p14:creationId xmlns:p14="http://schemas.microsoft.com/office/powerpoint/2010/main" val="2986911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800" b="1" dirty="0" smtClean="0"/>
          </a:p>
          <a:p>
            <a:r>
              <a:rPr lang="en-US" sz="4800" b="1" dirty="0" smtClean="0"/>
              <a:t>Who </a:t>
            </a:r>
            <a:r>
              <a:rPr lang="en-US" sz="4800" b="1" dirty="0"/>
              <a:t>Then is That Faithful and Wise Steward?</a:t>
            </a:r>
            <a:endParaRPr lang="en-US" sz="4800" dirty="0"/>
          </a:p>
          <a:p>
            <a:endParaRPr lang="en-US" dirty="0"/>
          </a:p>
        </p:txBody>
      </p:sp>
    </p:spTree>
    <p:extLst>
      <p:ext uri="{BB962C8B-B14F-4D97-AF65-F5344CB8AC3E}">
        <p14:creationId xmlns:p14="http://schemas.microsoft.com/office/powerpoint/2010/main" val="2429908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Stewardship (</a:t>
            </a:r>
            <a:r>
              <a:rPr lang="en-US" sz="5400" dirty="0" err="1" smtClean="0"/>
              <a:t>oikonomia</a:t>
            </a:r>
            <a:r>
              <a:rPr lang="en-US" sz="5400" dirty="0" smtClean="0"/>
              <a:t>):</a:t>
            </a:r>
            <a:endParaRPr lang="en-US" sz="5400" dirty="0"/>
          </a:p>
        </p:txBody>
      </p:sp>
      <p:sp>
        <p:nvSpPr>
          <p:cNvPr id="3" name="Content Placeholder 2"/>
          <p:cNvSpPr>
            <a:spLocks noGrp="1"/>
          </p:cNvSpPr>
          <p:nvPr>
            <p:ph idx="1"/>
          </p:nvPr>
        </p:nvSpPr>
        <p:spPr/>
        <p:txBody>
          <a:bodyPr>
            <a:normAutofit/>
          </a:bodyPr>
          <a:lstStyle/>
          <a:p>
            <a:pPr marL="0" indent="0">
              <a:buNone/>
            </a:pPr>
            <a:endParaRPr lang="en-US" sz="4400" b="1" dirty="0" smtClean="0"/>
          </a:p>
          <a:p>
            <a:pPr marL="0" indent="0">
              <a:buNone/>
            </a:pPr>
            <a:r>
              <a:rPr lang="en-US" sz="4400" b="1" dirty="0" smtClean="0"/>
              <a:t>‘The management of an estate or organization.’</a:t>
            </a:r>
          </a:p>
          <a:p>
            <a:pPr marL="0" indent="0">
              <a:buNone/>
            </a:pPr>
            <a:endParaRPr lang="en-US" sz="4400" b="1" dirty="0"/>
          </a:p>
          <a:p>
            <a:pPr marL="0" indent="0" algn="r">
              <a:buNone/>
            </a:pPr>
            <a:r>
              <a:rPr lang="en-US" sz="4400" dirty="0" smtClean="0"/>
              <a:t>(Webster’s Dictionary)</a:t>
            </a:r>
            <a:endParaRPr lang="en-US" sz="4400" dirty="0"/>
          </a:p>
        </p:txBody>
      </p:sp>
    </p:spTree>
    <p:extLst>
      <p:ext uri="{BB962C8B-B14F-4D97-AF65-F5344CB8AC3E}">
        <p14:creationId xmlns:p14="http://schemas.microsoft.com/office/powerpoint/2010/main" val="28718488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4400" i="1" dirty="0" smtClean="0"/>
              <a:t>“…It </a:t>
            </a:r>
            <a:r>
              <a:rPr lang="en-US" sz="4400" i="1" dirty="0"/>
              <a:t>is the natural consequence of an experience with God—</a:t>
            </a:r>
            <a:r>
              <a:rPr lang="en-US" sz="4400" b="1" i="1" dirty="0"/>
              <a:t>the natural reaction of the human heart that has been touched by the divine Spirit</a:t>
            </a:r>
            <a:r>
              <a:rPr lang="en-US" sz="4400" i="1" dirty="0" smtClean="0"/>
              <a:t>.”</a:t>
            </a:r>
          </a:p>
          <a:p>
            <a:endParaRPr lang="en-US" sz="4400" i="1" dirty="0"/>
          </a:p>
          <a:p>
            <a:pPr marL="0" indent="0" algn="r">
              <a:buNone/>
            </a:pPr>
            <a:r>
              <a:rPr lang="en-US" sz="3600" i="1" dirty="0" smtClean="0"/>
              <a:t>Milo Kaufmann</a:t>
            </a:r>
            <a:endParaRPr lang="en-US" sz="3600" dirty="0"/>
          </a:p>
          <a:p>
            <a:pPr marL="0" indent="0">
              <a:buNone/>
            </a:pPr>
            <a:endParaRPr lang="en-US" dirty="0"/>
          </a:p>
        </p:txBody>
      </p:sp>
    </p:spTree>
    <p:extLst>
      <p:ext uri="{BB962C8B-B14F-4D97-AF65-F5344CB8AC3E}">
        <p14:creationId xmlns:p14="http://schemas.microsoft.com/office/powerpoint/2010/main" val="200212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12:16-21</a:t>
            </a:r>
            <a:endParaRPr lang="en-US" sz="6000" dirty="0"/>
          </a:p>
        </p:txBody>
      </p:sp>
      <p:sp>
        <p:nvSpPr>
          <p:cNvPr id="3" name="Content Placeholder 2"/>
          <p:cNvSpPr>
            <a:spLocks noGrp="1"/>
          </p:cNvSpPr>
          <p:nvPr>
            <p:ph idx="1"/>
          </p:nvPr>
        </p:nvSpPr>
        <p:spPr/>
        <p:txBody>
          <a:bodyPr>
            <a:noAutofit/>
          </a:bodyPr>
          <a:lstStyle/>
          <a:p>
            <a:endParaRPr lang="en-US" sz="3600" baseline="30000" dirty="0" smtClean="0"/>
          </a:p>
          <a:p>
            <a:r>
              <a:rPr lang="en-US" sz="3600" baseline="30000" dirty="0" smtClean="0"/>
              <a:t>18 </a:t>
            </a:r>
            <a:r>
              <a:rPr lang="en-US" sz="3600" dirty="0"/>
              <a:t>So he said, 'I will do this: I will pull down my barns and build greater, and there I will store all my crops and my goods. </a:t>
            </a:r>
            <a:r>
              <a:rPr lang="en-US" sz="3600" baseline="30000" dirty="0"/>
              <a:t>19 </a:t>
            </a:r>
            <a:r>
              <a:rPr lang="en-US" sz="3600" dirty="0"/>
              <a:t>And I will say to my soul, "Soul, you have many goods laid up for many years; take your ease; eat, drink, </a:t>
            </a:r>
            <a:r>
              <a:rPr lang="en-US" sz="3600" i="1" dirty="0"/>
              <a:t>and</a:t>
            </a:r>
            <a:r>
              <a:rPr lang="en-US" sz="3600" dirty="0"/>
              <a:t> be merry."'</a:t>
            </a:r>
            <a:endParaRPr lang="en-US" sz="3600" dirty="0"/>
          </a:p>
        </p:txBody>
      </p:sp>
    </p:spTree>
    <p:extLst>
      <p:ext uri="{BB962C8B-B14F-4D97-AF65-F5344CB8AC3E}">
        <p14:creationId xmlns:p14="http://schemas.microsoft.com/office/powerpoint/2010/main" val="2141518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4400" i="1" dirty="0"/>
              <a:t>“In God’s order, there is never a situation so desperate that it must grind people to powder or press a financial appeal at the cost of integrity</a:t>
            </a:r>
            <a:r>
              <a:rPr lang="en-US" sz="4400" i="1" dirty="0" smtClean="0"/>
              <a:t>.”</a:t>
            </a:r>
          </a:p>
          <a:p>
            <a:pPr marL="0" indent="0">
              <a:buNone/>
            </a:pPr>
            <a:endParaRPr lang="en-US" sz="4400" i="1" dirty="0"/>
          </a:p>
          <a:p>
            <a:pPr marL="0" indent="0" algn="r">
              <a:buNone/>
            </a:pPr>
            <a:r>
              <a:rPr lang="en-US" sz="4000" i="1" dirty="0" smtClean="0"/>
              <a:t>Jack </a:t>
            </a:r>
            <a:r>
              <a:rPr lang="en-US" sz="4000" i="1" dirty="0" err="1" smtClean="0"/>
              <a:t>Hayford</a:t>
            </a:r>
            <a:endParaRPr lang="en-US" sz="4000" dirty="0"/>
          </a:p>
        </p:txBody>
      </p:sp>
    </p:spTree>
    <p:extLst>
      <p:ext uri="{BB962C8B-B14F-4D97-AF65-F5344CB8AC3E}">
        <p14:creationId xmlns:p14="http://schemas.microsoft.com/office/powerpoint/2010/main" val="3464187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16:1-2</a:t>
            </a:r>
            <a:endParaRPr lang="en-US" sz="6000" dirty="0"/>
          </a:p>
        </p:txBody>
      </p:sp>
      <p:sp>
        <p:nvSpPr>
          <p:cNvPr id="3" name="Content Placeholder 2"/>
          <p:cNvSpPr>
            <a:spLocks noGrp="1"/>
          </p:cNvSpPr>
          <p:nvPr>
            <p:ph idx="1"/>
          </p:nvPr>
        </p:nvSpPr>
        <p:spPr/>
        <p:txBody>
          <a:bodyPr>
            <a:noAutofit/>
          </a:bodyPr>
          <a:lstStyle/>
          <a:p>
            <a:r>
              <a:rPr lang="en-US" sz="3600" baseline="30000" dirty="0"/>
              <a:t>1 </a:t>
            </a:r>
            <a:r>
              <a:rPr lang="en-US" sz="3600" dirty="0"/>
              <a:t>He also said to His disciples: "There was a certain rich man who had a steward, and an accusation was brought to him that this man was wasting his goods. </a:t>
            </a:r>
            <a:r>
              <a:rPr lang="en-US" sz="3600" baseline="30000" dirty="0"/>
              <a:t>2 </a:t>
            </a:r>
            <a:r>
              <a:rPr lang="en-US" sz="3600" dirty="0"/>
              <a:t>So he called him and said to him, 'What is this I hear about you? Give an account of your stewardship, for you can no longer be steward.'</a:t>
            </a:r>
            <a:endParaRPr lang="en-US" sz="3600" dirty="0"/>
          </a:p>
        </p:txBody>
      </p:sp>
    </p:spTree>
    <p:extLst>
      <p:ext uri="{BB962C8B-B14F-4D97-AF65-F5344CB8AC3E}">
        <p14:creationId xmlns:p14="http://schemas.microsoft.com/office/powerpoint/2010/main" val="28343056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Teaching Stewardship—</a:t>
            </a:r>
            <a:endParaRPr lang="en-US" sz="5400" dirty="0"/>
          </a:p>
        </p:txBody>
      </p:sp>
      <p:sp>
        <p:nvSpPr>
          <p:cNvPr id="3" name="Content Placeholder 2"/>
          <p:cNvSpPr>
            <a:spLocks noGrp="1"/>
          </p:cNvSpPr>
          <p:nvPr>
            <p:ph idx="1"/>
          </p:nvPr>
        </p:nvSpPr>
        <p:spPr/>
        <p:txBody>
          <a:bodyPr>
            <a:normAutofit/>
          </a:bodyPr>
          <a:lstStyle/>
          <a:p>
            <a:pPr marL="0" indent="0">
              <a:buNone/>
            </a:pPr>
            <a:endParaRPr lang="en-US" sz="4400" b="1" dirty="0" smtClean="0"/>
          </a:p>
          <a:p>
            <a:pPr marL="0" indent="0">
              <a:buNone/>
            </a:pPr>
            <a:r>
              <a:rPr lang="en-US" sz="4400" b="1" dirty="0" smtClean="0"/>
              <a:t>Not so much just to bless the </a:t>
            </a:r>
            <a:r>
              <a:rPr lang="en-US" sz="4400" b="1" i="1" dirty="0" smtClean="0"/>
              <a:t>CHURCH</a:t>
            </a:r>
            <a:r>
              <a:rPr lang="en-US" sz="4400" b="1" dirty="0" smtClean="0"/>
              <a:t>, but to bless </a:t>
            </a:r>
            <a:r>
              <a:rPr lang="en-US" sz="4400" b="1" i="1" dirty="0" smtClean="0"/>
              <a:t>YOU</a:t>
            </a:r>
            <a:r>
              <a:rPr lang="en-US" sz="4400" b="1" dirty="0" smtClean="0"/>
              <a:t>!</a:t>
            </a:r>
            <a:endParaRPr lang="en-US" sz="4400" b="1" dirty="0"/>
          </a:p>
        </p:txBody>
      </p:sp>
    </p:spTree>
    <p:extLst>
      <p:ext uri="{BB962C8B-B14F-4D97-AF65-F5344CB8AC3E}">
        <p14:creationId xmlns:p14="http://schemas.microsoft.com/office/powerpoint/2010/main" val="2190598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Philippians 4:17</a:t>
            </a:r>
            <a:endParaRPr lang="en-US" sz="6000" dirty="0"/>
          </a:p>
        </p:txBody>
      </p:sp>
      <p:sp>
        <p:nvSpPr>
          <p:cNvPr id="3" name="Content Placeholder 2"/>
          <p:cNvSpPr>
            <a:spLocks noGrp="1"/>
          </p:cNvSpPr>
          <p:nvPr>
            <p:ph idx="1"/>
          </p:nvPr>
        </p:nvSpPr>
        <p:spPr/>
        <p:txBody>
          <a:bodyPr>
            <a:normAutofit/>
          </a:bodyPr>
          <a:lstStyle/>
          <a:p>
            <a:endParaRPr lang="en-US" sz="4000" baseline="30000" dirty="0" smtClean="0"/>
          </a:p>
          <a:p>
            <a:r>
              <a:rPr lang="en-US" sz="4000" baseline="30000" dirty="0" smtClean="0"/>
              <a:t>17 </a:t>
            </a:r>
            <a:r>
              <a:rPr lang="en-US" sz="4000" dirty="0"/>
              <a:t>Not that I seek the gift, </a:t>
            </a:r>
            <a:r>
              <a:rPr lang="en-US" sz="4000" b="1" i="1" u="sng" dirty="0"/>
              <a:t>but I seek the fruit that abounds to your account</a:t>
            </a:r>
            <a:r>
              <a:rPr lang="en-US" sz="4000" dirty="0"/>
              <a:t>.</a:t>
            </a:r>
            <a:endParaRPr lang="en-US" sz="4000" dirty="0"/>
          </a:p>
        </p:txBody>
      </p:sp>
    </p:spTree>
    <p:extLst>
      <p:ext uri="{BB962C8B-B14F-4D97-AF65-F5344CB8AC3E}">
        <p14:creationId xmlns:p14="http://schemas.microsoft.com/office/powerpoint/2010/main" val="27179412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The Life of Good Stewardship:</a:t>
            </a:r>
            <a:endParaRPr lang="en-US" sz="4800" dirty="0"/>
          </a:p>
        </p:txBody>
      </p:sp>
      <p:sp>
        <p:nvSpPr>
          <p:cNvPr id="3" name="Content Placeholder 2"/>
          <p:cNvSpPr>
            <a:spLocks noGrp="1"/>
          </p:cNvSpPr>
          <p:nvPr>
            <p:ph idx="1"/>
          </p:nvPr>
        </p:nvSpPr>
        <p:spPr/>
        <p:txBody>
          <a:bodyPr>
            <a:normAutofit/>
          </a:bodyPr>
          <a:lstStyle/>
          <a:p>
            <a:r>
              <a:rPr lang="en-US" sz="3600" b="1" dirty="0" smtClean="0"/>
              <a:t>The Generous Giving of—</a:t>
            </a:r>
          </a:p>
          <a:p>
            <a:endParaRPr lang="en-US" sz="3600" b="1" dirty="0"/>
          </a:p>
          <a:p>
            <a:r>
              <a:rPr lang="en-US" sz="3600" b="1" dirty="0" smtClean="0"/>
              <a:t>Time</a:t>
            </a:r>
          </a:p>
          <a:p>
            <a:endParaRPr lang="en-US" sz="3600" b="1" dirty="0"/>
          </a:p>
          <a:p>
            <a:r>
              <a:rPr lang="en-US" sz="3600" b="1" dirty="0" smtClean="0"/>
              <a:t>Talent</a:t>
            </a:r>
          </a:p>
          <a:p>
            <a:endParaRPr lang="en-US" sz="3600" b="1" dirty="0"/>
          </a:p>
          <a:p>
            <a:r>
              <a:rPr lang="en-US" sz="3600" b="1" dirty="0" smtClean="0"/>
              <a:t>Treasure</a:t>
            </a:r>
            <a:endParaRPr lang="en-US" sz="3600" b="1" dirty="0"/>
          </a:p>
        </p:txBody>
      </p:sp>
    </p:spTree>
    <p:extLst>
      <p:ext uri="{BB962C8B-B14F-4D97-AF65-F5344CB8AC3E}">
        <p14:creationId xmlns:p14="http://schemas.microsoft.com/office/powerpoint/2010/main" val="40146338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Are to Give:</a:t>
            </a:r>
            <a:endParaRPr lang="en-US" dirty="0"/>
          </a:p>
        </p:txBody>
      </p:sp>
      <p:sp>
        <p:nvSpPr>
          <p:cNvPr id="3" name="Content Placeholder 2"/>
          <p:cNvSpPr>
            <a:spLocks noGrp="1"/>
          </p:cNvSpPr>
          <p:nvPr>
            <p:ph idx="1"/>
          </p:nvPr>
        </p:nvSpPr>
        <p:spPr/>
        <p:txBody>
          <a:bodyPr numCol="2">
            <a:normAutofit/>
          </a:bodyPr>
          <a:lstStyle/>
          <a:p>
            <a:r>
              <a:rPr lang="en-US" sz="3200" b="1" dirty="0" smtClean="0"/>
              <a:t>In Obedience</a:t>
            </a:r>
          </a:p>
          <a:p>
            <a:endParaRPr lang="en-US" sz="3200" b="1" dirty="0"/>
          </a:p>
          <a:p>
            <a:r>
              <a:rPr lang="en-US" sz="3200" b="1" dirty="0" smtClean="0"/>
              <a:t>In Worship</a:t>
            </a:r>
          </a:p>
          <a:p>
            <a:endParaRPr lang="en-US" sz="3200" b="1" dirty="0"/>
          </a:p>
          <a:p>
            <a:r>
              <a:rPr lang="en-US" sz="3200" b="1" dirty="0" smtClean="0"/>
              <a:t>In Gratitude</a:t>
            </a:r>
          </a:p>
          <a:p>
            <a:endParaRPr lang="en-US" sz="3200" b="1" dirty="0"/>
          </a:p>
          <a:p>
            <a:r>
              <a:rPr lang="en-US" sz="3200" b="1" dirty="0" smtClean="0"/>
              <a:t>In Faith</a:t>
            </a:r>
          </a:p>
          <a:p>
            <a:endParaRPr lang="en-US" sz="3200" b="1" dirty="0"/>
          </a:p>
          <a:p>
            <a:r>
              <a:rPr lang="en-US" sz="3200" b="1" dirty="0" smtClean="0"/>
              <a:t>In Joy</a:t>
            </a:r>
          </a:p>
          <a:p>
            <a:endParaRPr lang="en-US" sz="3200" b="1" dirty="0" smtClean="0"/>
          </a:p>
          <a:p>
            <a:r>
              <a:rPr lang="en-US" sz="3200" b="1" dirty="0" smtClean="0"/>
              <a:t>In Love</a:t>
            </a:r>
          </a:p>
          <a:p>
            <a:endParaRPr lang="en-US" sz="3200" b="1" dirty="0"/>
          </a:p>
          <a:p>
            <a:r>
              <a:rPr lang="en-US" sz="3200" b="1" dirty="0" smtClean="0"/>
              <a:t>In Blessing</a:t>
            </a:r>
            <a:endParaRPr lang="en-US" sz="3200" b="1" dirty="0"/>
          </a:p>
        </p:txBody>
      </p:sp>
    </p:spTree>
    <p:extLst>
      <p:ext uri="{BB962C8B-B14F-4D97-AF65-F5344CB8AC3E}">
        <p14:creationId xmlns:p14="http://schemas.microsoft.com/office/powerpoint/2010/main" val="26889121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Sir Winston Churchill:</a:t>
            </a:r>
            <a:endParaRPr lang="en-US" dirty="0"/>
          </a:p>
        </p:txBody>
      </p:sp>
      <p:sp>
        <p:nvSpPr>
          <p:cNvPr id="3" name="Content Placeholder 2"/>
          <p:cNvSpPr>
            <a:spLocks noGrp="1"/>
          </p:cNvSpPr>
          <p:nvPr>
            <p:ph idx="1"/>
          </p:nvPr>
        </p:nvSpPr>
        <p:spPr/>
        <p:txBody>
          <a:bodyPr>
            <a:normAutofit/>
          </a:bodyPr>
          <a:lstStyle/>
          <a:p>
            <a:pPr marL="0" indent="0">
              <a:buNone/>
            </a:pPr>
            <a:endParaRPr lang="en-US" sz="4000" b="1" i="1" dirty="0" smtClean="0"/>
          </a:p>
          <a:p>
            <a:pPr marL="0" indent="0">
              <a:buNone/>
            </a:pPr>
            <a:r>
              <a:rPr lang="en-US" sz="4000" b="1" i="1" dirty="0" smtClean="0"/>
              <a:t>“We </a:t>
            </a:r>
            <a:r>
              <a:rPr lang="en-US" sz="4000" b="1" i="1" dirty="0"/>
              <a:t>make a living by what we get, but we make a life by what we give</a:t>
            </a:r>
            <a:r>
              <a:rPr lang="en-US" sz="4000" b="1" i="1" dirty="0" smtClean="0"/>
              <a:t>.”</a:t>
            </a:r>
            <a:endParaRPr lang="en-US" sz="4000" dirty="0"/>
          </a:p>
        </p:txBody>
      </p:sp>
    </p:spTree>
    <p:extLst>
      <p:ext uri="{BB962C8B-B14F-4D97-AF65-F5344CB8AC3E}">
        <p14:creationId xmlns:p14="http://schemas.microsoft.com/office/powerpoint/2010/main" val="29772098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2 Corinthians 9:6-8</a:t>
            </a:r>
            <a:endParaRPr lang="en-US" sz="6000" dirty="0"/>
          </a:p>
        </p:txBody>
      </p:sp>
      <p:sp>
        <p:nvSpPr>
          <p:cNvPr id="3" name="Content Placeholder 2"/>
          <p:cNvSpPr>
            <a:spLocks noGrp="1"/>
          </p:cNvSpPr>
          <p:nvPr>
            <p:ph idx="1"/>
          </p:nvPr>
        </p:nvSpPr>
        <p:spPr/>
        <p:txBody>
          <a:bodyPr>
            <a:normAutofit lnSpcReduction="10000"/>
          </a:bodyPr>
          <a:lstStyle/>
          <a:p>
            <a:r>
              <a:rPr lang="en-US" sz="3200" baseline="30000" dirty="0"/>
              <a:t>6 </a:t>
            </a:r>
            <a:r>
              <a:rPr lang="en-US" sz="3200" dirty="0"/>
              <a:t>But this </a:t>
            </a:r>
            <a:r>
              <a:rPr lang="en-US" sz="3200" i="1" dirty="0"/>
              <a:t>I say:</a:t>
            </a:r>
            <a:r>
              <a:rPr lang="en-US" sz="3200" dirty="0"/>
              <a:t> He who sows sparingly will also reap sparingly, and he who sows bountifully will also reap bountifully. </a:t>
            </a:r>
            <a:r>
              <a:rPr lang="en-US" sz="3200" baseline="30000" dirty="0"/>
              <a:t>7 </a:t>
            </a:r>
            <a:r>
              <a:rPr lang="en-US" sz="3200" i="1" dirty="0"/>
              <a:t>So let</a:t>
            </a:r>
            <a:r>
              <a:rPr lang="en-US" sz="3200" dirty="0"/>
              <a:t> each one </a:t>
            </a:r>
            <a:r>
              <a:rPr lang="en-US" sz="3200" i="1" dirty="0"/>
              <a:t>give</a:t>
            </a:r>
            <a:r>
              <a:rPr lang="en-US" sz="3200" dirty="0"/>
              <a:t> </a:t>
            </a:r>
            <a:r>
              <a:rPr lang="en-US" sz="3200" b="1" i="1" u="sng" dirty="0"/>
              <a:t>as he purposes in his heart</a:t>
            </a:r>
            <a:r>
              <a:rPr lang="en-US" sz="3200" dirty="0"/>
              <a:t>, not grudgingly or of necessity; for God loves a cheerful giver. </a:t>
            </a:r>
            <a:r>
              <a:rPr lang="en-US" sz="3200" baseline="30000" dirty="0"/>
              <a:t>8 </a:t>
            </a:r>
            <a:r>
              <a:rPr lang="en-US" sz="3200" b="1" i="1" u="sng" dirty="0"/>
              <a:t>And God is able to make all grace abound toward you</a:t>
            </a:r>
            <a:r>
              <a:rPr lang="en-US" sz="3200" dirty="0"/>
              <a:t>, that you, always having all sufficiency in all </a:t>
            </a:r>
            <a:r>
              <a:rPr lang="en-US" sz="3200" i="1" dirty="0"/>
              <a:t>things,</a:t>
            </a:r>
            <a:r>
              <a:rPr lang="en-US" sz="3200" dirty="0"/>
              <a:t> may have an abundance for every good work. </a:t>
            </a:r>
          </a:p>
          <a:p>
            <a:pPr marL="0" indent="0">
              <a:buNone/>
            </a:pPr>
            <a:endParaRPr lang="en-US" dirty="0"/>
          </a:p>
        </p:txBody>
      </p:sp>
    </p:spTree>
    <p:extLst>
      <p:ext uri="{BB962C8B-B14F-4D97-AF65-F5344CB8AC3E}">
        <p14:creationId xmlns:p14="http://schemas.microsoft.com/office/powerpoint/2010/main" val="2970289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Luke 12:16-21</a:t>
            </a:r>
            <a:endParaRPr lang="en-US" sz="6000" dirty="0"/>
          </a:p>
        </p:txBody>
      </p:sp>
      <p:sp>
        <p:nvSpPr>
          <p:cNvPr id="3" name="Content Placeholder 2"/>
          <p:cNvSpPr>
            <a:spLocks noGrp="1"/>
          </p:cNvSpPr>
          <p:nvPr>
            <p:ph idx="1"/>
          </p:nvPr>
        </p:nvSpPr>
        <p:spPr/>
        <p:txBody>
          <a:bodyPr/>
          <a:lstStyle/>
          <a:p>
            <a:endParaRPr lang="en-US" sz="3600" baseline="30000" dirty="0" smtClean="0"/>
          </a:p>
          <a:p>
            <a:r>
              <a:rPr lang="en-US" sz="3600" baseline="30000" dirty="0" smtClean="0"/>
              <a:t>20 </a:t>
            </a:r>
            <a:r>
              <a:rPr lang="en-US" sz="3600" dirty="0"/>
              <a:t>But God said to him, 'Fool! This night your soul will be required of you; then whose will those things be which you have provided?' </a:t>
            </a:r>
            <a:r>
              <a:rPr lang="en-US" sz="3600" baseline="30000" dirty="0"/>
              <a:t>21 </a:t>
            </a:r>
            <a:r>
              <a:rPr lang="en-US" sz="3600" dirty="0"/>
              <a:t>So </a:t>
            </a:r>
            <a:r>
              <a:rPr lang="en-US" sz="3600" i="1" dirty="0"/>
              <a:t>is</a:t>
            </a:r>
            <a:r>
              <a:rPr lang="en-US" sz="3600" dirty="0"/>
              <a:t> he who lays up treasure for himself, and is not rich toward God." </a:t>
            </a:r>
          </a:p>
          <a:p>
            <a:pPr marL="0" indent="0">
              <a:buNone/>
            </a:pPr>
            <a:endParaRPr lang="en-US" dirty="0"/>
          </a:p>
        </p:txBody>
      </p:sp>
    </p:spTree>
    <p:extLst>
      <p:ext uri="{BB962C8B-B14F-4D97-AF65-F5344CB8AC3E}">
        <p14:creationId xmlns:p14="http://schemas.microsoft.com/office/powerpoint/2010/main" val="1781392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10" y="0"/>
            <a:ext cx="9139989" cy="6866113"/>
          </a:xfrm>
        </p:spPr>
      </p:pic>
    </p:spTree>
    <p:extLst>
      <p:ext uri="{BB962C8B-B14F-4D97-AF65-F5344CB8AC3E}">
        <p14:creationId xmlns:p14="http://schemas.microsoft.com/office/powerpoint/2010/main" val="286236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4400" i="1" dirty="0" smtClean="0"/>
          </a:p>
          <a:p>
            <a:r>
              <a:rPr lang="en-US" sz="4400" i="1" dirty="0" smtClean="0"/>
              <a:t>“</a:t>
            </a:r>
            <a:r>
              <a:rPr lang="en-US" sz="4400" i="1" dirty="0"/>
              <a:t>How Biblical is our philosophy on the common things in life?</a:t>
            </a:r>
            <a:endParaRPr lang="en-US" sz="4400" dirty="0"/>
          </a:p>
        </p:txBody>
      </p:sp>
    </p:spTree>
    <p:extLst>
      <p:ext uri="{BB962C8B-B14F-4D97-AF65-F5344CB8AC3E}">
        <p14:creationId xmlns:p14="http://schemas.microsoft.com/office/powerpoint/2010/main" val="2897353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i="1" dirty="0"/>
              <a:t>Do we follow after the Lord in the way we look at life or are we caught up with the spirit of this age? </a:t>
            </a:r>
            <a:endParaRPr lang="en-US" sz="4800" dirty="0"/>
          </a:p>
        </p:txBody>
      </p:sp>
    </p:spTree>
    <p:extLst>
      <p:ext uri="{BB962C8B-B14F-4D97-AF65-F5344CB8AC3E}">
        <p14:creationId xmlns:p14="http://schemas.microsoft.com/office/powerpoint/2010/main" val="3015934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i="1" dirty="0"/>
              <a:t>Does our Christianity touch us in every aspect of life or are there certain things that are not reached by our beliefs?</a:t>
            </a:r>
            <a:endParaRPr lang="en-US" sz="4800" dirty="0"/>
          </a:p>
        </p:txBody>
      </p:sp>
    </p:spTree>
    <p:extLst>
      <p:ext uri="{BB962C8B-B14F-4D97-AF65-F5344CB8AC3E}">
        <p14:creationId xmlns:p14="http://schemas.microsoft.com/office/powerpoint/2010/main" val="1715594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Amos 3:3</a:t>
            </a:r>
            <a:endParaRPr lang="en-US" sz="6000" dirty="0"/>
          </a:p>
        </p:txBody>
      </p:sp>
      <p:sp>
        <p:nvSpPr>
          <p:cNvPr id="3" name="Content Placeholder 2"/>
          <p:cNvSpPr>
            <a:spLocks noGrp="1"/>
          </p:cNvSpPr>
          <p:nvPr>
            <p:ph idx="1"/>
          </p:nvPr>
        </p:nvSpPr>
        <p:spPr/>
        <p:txBody>
          <a:bodyPr>
            <a:normAutofit/>
          </a:bodyPr>
          <a:lstStyle/>
          <a:p>
            <a:endParaRPr lang="en-US" sz="4400" dirty="0" smtClean="0"/>
          </a:p>
          <a:p>
            <a:r>
              <a:rPr lang="en-US" sz="4400" dirty="0" smtClean="0"/>
              <a:t>Can </a:t>
            </a:r>
            <a:r>
              <a:rPr lang="en-US" sz="4400" dirty="0"/>
              <a:t>two walk together, unless they are agreed? </a:t>
            </a:r>
            <a:endParaRPr lang="en-US" sz="4400" dirty="0"/>
          </a:p>
        </p:txBody>
      </p:sp>
    </p:spTree>
    <p:extLst>
      <p:ext uri="{BB962C8B-B14F-4D97-AF65-F5344CB8AC3E}">
        <p14:creationId xmlns:p14="http://schemas.microsoft.com/office/powerpoint/2010/main" val="10590697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195</TotalTime>
  <Words>1453</Words>
  <Application>Microsoft Office PowerPoint</Application>
  <PresentationFormat>On-screen Show (4:3)</PresentationFormat>
  <Paragraphs>120</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Clarity</vt:lpstr>
      <vt:lpstr>“Getting back to the basics” Part 2</vt:lpstr>
      <vt:lpstr>Luke 12:16-21</vt:lpstr>
      <vt:lpstr>Luke 12:16-21</vt:lpstr>
      <vt:lpstr>Luke 12:16-21</vt:lpstr>
      <vt:lpstr>PowerPoint Presentation</vt:lpstr>
      <vt:lpstr>PowerPoint Presentation</vt:lpstr>
      <vt:lpstr>PowerPoint Presentation</vt:lpstr>
      <vt:lpstr>PowerPoint Presentation</vt:lpstr>
      <vt:lpstr>Amos 3:3</vt:lpstr>
      <vt:lpstr>Salvation: Coming into Agreement with God!</vt:lpstr>
      <vt:lpstr>PowerPoint Presentation</vt:lpstr>
      <vt:lpstr>Luke 12:16-21</vt:lpstr>
      <vt:lpstr>Luke 12:16-21</vt:lpstr>
      <vt:lpstr>Luke 12:16-21</vt:lpstr>
      <vt:lpstr>Luke 12:22-32</vt:lpstr>
      <vt:lpstr>Luke 12:22-32</vt:lpstr>
      <vt:lpstr>Luke 12:22-32</vt:lpstr>
      <vt:lpstr>Luke 12:22-32</vt:lpstr>
      <vt:lpstr>Luke 12:22-32</vt:lpstr>
      <vt:lpstr>Luke 12:33-34</vt:lpstr>
      <vt:lpstr>PowerPoint Presentation</vt:lpstr>
      <vt:lpstr>Luke 12:35-44</vt:lpstr>
      <vt:lpstr>Luke 12:35-44</vt:lpstr>
      <vt:lpstr>Luke 12:35-44</vt:lpstr>
      <vt:lpstr>Luke 12:35-44</vt:lpstr>
      <vt:lpstr>Luke 12:35-44</vt:lpstr>
      <vt:lpstr>PowerPoint Presentation</vt:lpstr>
      <vt:lpstr>Stewardship (oikonomia):</vt:lpstr>
      <vt:lpstr>PowerPoint Presentation</vt:lpstr>
      <vt:lpstr>PowerPoint Presentation</vt:lpstr>
      <vt:lpstr>Luke 16:1-2</vt:lpstr>
      <vt:lpstr>Teaching Stewardship—</vt:lpstr>
      <vt:lpstr>Philippians 4:17</vt:lpstr>
      <vt:lpstr>The Life of Good Stewardship:</vt:lpstr>
      <vt:lpstr>We Are to Give:</vt:lpstr>
      <vt:lpstr>Sir Winston Churchill:</vt:lpstr>
      <vt:lpstr>2 Corinthians 9:6-8</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back to the basics” Part 2</dc:title>
  <dc:creator>Carlos Flores</dc:creator>
  <cp:lastModifiedBy>Carlos Flores</cp:lastModifiedBy>
  <cp:revision>10</cp:revision>
  <dcterms:created xsi:type="dcterms:W3CDTF">2013-01-22T19:46:52Z</dcterms:created>
  <dcterms:modified xsi:type="dcterms:W3CDTF">2013-01-22T23:02:29Z</dcterms:modified>
</cp:coreProperties>
</file>