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C3AF970-6557-4884-ACFA-AFA337FBD5F9}" type="datetimeFigureOut">
              <a:rPr lang="en-US" smtClean="0"/>
              <a:t>1/19/2013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436B209-2CCF-4D92-8EB3-448CC883606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3AF970-6557-4884-ACFA-AFA337FBD5F9}" type="datetimeFigureOut">
              <a:rPr lang="en-US" smtClean="0"/>
              <a:t>1/19/2013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36B209-2CCF-4D92-8EB3-448CC883606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3AF970-6557-4884-ACFA-AFA337FBD5F9}" type="datetimeFigureOut">
              <a:rPr lang="en-US" smtClean="0"/>
              <a:t>1/19/2013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36B209-2CCF-4D92-8EB3-448CC883606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3AF970-6557-4884-ACFA-AFA337FBD5F9}" type="datetimeFigureOut">
              <a:rPr lang="en-US" smtClean="0"/>
              <a:t>1/19/2013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36B209-2CCF-4D92-8EB3-448CC883606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C3AF970-6557-4884-ACFA-AFA337FBD5F9}" type="datetimeFigureOut">
              <a:rPr lang="en-US" smtClean="0"/>
              <a:t>1/19/2013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436B209-2CCF-4D92-8EB3-448CC883606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C3AF970-6557-4884-ACFA-AFA337FBD5F9}" type="datetimeFigureOut">
              <a:rPr lang="en-US" smtClean="0"/>
              <a:t>1/19/2013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436B209-2CCF-4D92-8EB3-448CC883606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C3AF970-6557-4884-ACFA-AFA337FBD5F9}" type="datetimeFigureOut">
              <a:rPr lang="en-US" smtClean="0"/>
              <a:t>1/19/2013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436B209-2CCF-4D92-8EB3-448CC883606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C3AF970-6557-4884-ACFA-AFA337FBD5F9}" type="datetimeFigureOut">
              <a:rPr lang="en-US" smtClean="0"/>
              <a:t>1/19/2013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436B209-2CCF-4D92-8EB3-448CC883606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C3AF970-6557-4884-ACFA-AFA337FBD5F9}" type="datetimeFigureOut">
              <a:rPr lang="en-US" smtClean="0"/>
              <a:t>1/19/2013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436B209-2CCF-4D92-8EB3-448CC883606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C3AF970-6557-4884-ACFA-AFA337FBD5F9}" type="datetimeFigureOut">
              <a:rPr lang="en-US" smtClean="0"/>
              <a:t>1/19/2013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436B209-2CCF-4D92-8EB3-448CC883606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C3AF970-6557-4884-ACFA-AFA337FBD5F9}" type="datetimeFigureOut">
              <a:rPr lang="en-US" smtClean="0"/>
              <a:t>1/19/2013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436B209-2CCF-4D92-8EB3-448CC883606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C3AF970-6557-4884-ACFA-AFA337FBD5F9}" type="datetimeFigureOut">
              <a:rPr lang="en-US" smtClean="0"/>
              <a:t>1/19/2013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436B209-2CCF-4D92-8EB3-448CC883606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90600"/>
            <a:ext cx="8077200" cy="1829761"/>
          </a:xfrm>
        </p:spPr>
        <p:txBody>
          <a:bodyPr/>
          <a:lstStyle/>
          <a:p>
            <a:r>
              <a:rPr lang="en-US" dirty="0" smtClean="0"/>
              <a:t>Getting Back to the Basics</a:t>
            </a:r>
            <a:endParaRPr lang="en-US" dirty="0"/>
          </a:p>
        </p:txBody>
      </p:sp>
      <p:sp>
        <p:nvSpPr>
          <p:cNvPr id="3" name="Subtitle 2"/>
          <p:cNvSpPr>
            <a:spLocks noGrp="1"/>
          </p:cNvSpPr>
          <p:nvPr>
            <p:ph type="subTitle" idx="1"/>
          </p:nvPr>
        </p:nvSpPr>
        <p:spPr>
          <a:xfrm>
            <a:off x="685800" y="2819400"/>
            <a:ext cx="7772400" cy="2057400"/>
          </a:xfrm>
        </p:spPr>
        <p:txBody>
          <a:bodyPr/>
          <a:lstStyle/>
          <a:p>
            <a:r>
              <a:rPr lang="en-US" dirty="0" smtClean="0"/>
              <a:t>Ephesians 4:11-15</a:t>
            </a:r>
          </a:p>
          <a:p>
            <a:r>
              <a:rPr lang="en-US" dirty="0" smtClean="0"/>
              <a:t>Saturday / Sunday, January 19-20, 2013</a:t>
            </a:r>
          </a:p>
          <a:p>
            <a:r>
              <a:rPr lang="en-US" dirty="0" smtClean="0"/>
              <a:t>Calvary Chapel of El Paso</a:t>
            </a:r>
          </a:p>
          <a:p>
            <a:r>
              <a:rPr lang="en-US" dirty="0" smtClean="0"/>
              <a:t>Pastor Charlie Flores</a:t>
            </a:r>
          </a:p>
          <a:p>
            <a:endParaRPr lang="en-US" dirty="0"/>
          </a:p>
        </p:txBody>
      </p:sp>
    </p:spTree>
    <p:extLst>
      <p:ext uri="{BB962C8B-B14F-4D97-AF65-F5344CB8AC3E}">
        <p14:creationId xmlns:p14="http://schemas.microsoft.com/office/powerpoint/2010/main" val="1798428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800" dirty="0" smtClean="0"/>
          </a:p>
          <a:p>
            <a:r>
              <a:rPr lang="en-US" sz="4800" dirty="0" smtClean="0"/>
              <a:t>Worship and Fellowship accompanied by Growth in Christ!</a:t>
            </a:r>
            <a:endParaRPr lang="en-US" sz="4800" dirty="0"/>
          </a:p>
        </p:txBody>
      </p:sp>
      <p:sp>
        <p:nvSpPr>
          <p:cNvPr id="3" name="Title 2"/>
          <p:cNvSpPr>
            <a:spLocks noGrp="1"/>
          </p:cNvSpPr>
          <p:nvPr>
            <p:ph type="title"/>
          </p:nvPr>
        </p:nvSpPr>
        <p:spPr/>
        <p:txBody>
          <a:bodyPr/>
          <a:lstStyle/>
          <a:p>
            <a:r>
              <a:rPr lang="en-US" sz="5400" dirty="0" smtClean="0"/>
              <a:t>DISCIPLESHIP</a:t>
            </a:r>
            <a:endParaRPr lang="en-US" sz="5400" dirty="0"/>
          </a:p>
        </p:txBody>
      </p:sp>
    </p:spTree>
    <p:extLst>
      <p:ext uri="{BB962C8B-B14F-4D97-AF65-F5344CB8AC3E}">
        <p14:creationId xmlns:p14="http://schemas.microsoft.com/office/powerpoint/2010/main" val="153821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a:t>Matthew 28:18-20 </a:t>
            </a:r>
            <a:r>
              <a:rPr lang="en-US" sz="2800" baseline="30000" dirty="0" smtClean="0"/>
              <a:t>18 </a:t>
            </a:r>
            <a:r>
              <a:rPr lang="en-US" sz="2800" dirty="0"/>
              <a:t>And Jesus came and spoke to them, saying, "All authority has been given to Me in heaven and on earth. </a:t>
            </a:r>
            <a:r>
              <a:rPr lang="en-US" sz="2800" baseline="30000" dirty="0"/>
              <a:t>19 </a:t>
            </a:r>
            <a:r>
              <a:rPr lang="en-US" sz="2800" dirty="0"/>
              <a:t>Go therefore and </a:t>
            </a:r>
            <a:r>
              <a:rPr lang="en-US" sz="2800" b="1" i="1" u="sng" dirty="0"/>
              <a:t>make disciples</a:t>
            </a:r>
            <a:r>
              <a:rPr lang="en-US" sz="2800" dirty="0"/>
              <a:t> of all the nations, baptizing them in the name of the Father and of the Son and of the Holy Spirit, </a:t>
            </a:r>
            <a:r>
              <a:rPr lang="en-US" sz="2800" baseline="30000" dirty="0"/>
              <a:t>20 </a:t>
            </a:r>
            <a:r>
              <a:rPr lang="en-US" sz="2800" dirty="0"/>
              <a:t>teaching them to observe all things that I have commanded you; and lo, I am with you always, </a:t>
            </a:r>
            <a:r>
              <a:rPr lang="en-US" sz="2800" i="1" dirty="0"/>
              <a:t>even</a:t>
            </a:r>
            <a:r>
              <a:rPr lang="en-US" sz="2800" dirty="0"/>
              <a:t> to the end of the age." Amen.</a:t>
            </a:r>
            <a:endParaRPr lang="en-US" sz="2800" dirty="0"/>
          </a:p>
        </p:txBody>
      </p:sp>
      <p:sp>
        <p:nvSpPr>
          <p:cNvPr id="3" name="Title 2"/>
          <p:cNvSpPr>
            <a:spLocks noGrp="1"/>
          </p:cNvSpPr>
          <p:nvPr>
            <p:ph type="title"/>
          </p:nvPr>
        </p:nvSpPr>
        <p:spPr/>
        <p:txBody>
          <a:bodyPr>
            <a:normAutofit/>
          </a:bodyPr>
          <a:lstStyle/>
          <a:p>
            <a:r>
              <a:rPr lang="en-US" sz="5400" dirty="0" smtClean="0"/>
              <a:t>The Great Commission</a:t>
            </a:r>
            <a:endParaRPr lang="en-US" sz="5400" dirty="0"/>
          </a:p>
        </p:txBody>
      </p:sp>
    </p:spTree>
    <p:extLst>
      <p:ext uri="{BB962C8B-B14F-4D97-AF65-F5344CB8AC3E}">
        <p14:creationId xmlns:p14="http://schemas.microsoft.com/office/powerpoint/2010/main" val="1120879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aseline="30000" dirty="0"/>
              <a:t>11 </a:t>
            </a:r>
            <a:r>
              <a:rPr lang="en-US" sz="3600" dirty="0"/>
              <a:t>And He Himself gave some </a:t>
            </a:r>
            <a:r>
              <a:rPr lang="en-US" sz="3600" i="1" dirty="0"/>
              <a:t>to be</a:t>
            </a:r>
            <a:r>
              <a:rPr lang="en-US" sz="3600" dirty="0"/>
              <a:t> apostles, some prophets, some evangelists, and some pastors and teachers, </a:t>
            </a:r>
            <a:r>
              <a:rPr lang="en-US" sz="3600" baseline="30000" dirty="0"/>
              <a:t>12 </a:t>
            </a:r>
            <a:r>
              <a:rPr lang="en-US" sz="3600" dirty="0"/>
              <a:t>for the equipping of the saints for the work of ministry, for the edifying of the body of Christ,</a:t>
            </a:r>
            <a:endParaRPr lang="en-US" sz="3600" dirty="0"/>
          </a:p>
        </p:txBody>
      </p:sp>
      <p:sp>
        <p:nvSpPr>
          <p:cNvPr id="3" name="Title 2"/>
          <p:cNvSpPr>
            <a:spLocks noGrp="1"/>
          </p:cNvSpPr>
          <p:nvPr>
            <p:ph type="title"/>
          </p:nvPr>
        </p:nvSpPr>
        <p:spPr/>
        <p:txBody>
          <a:bodyPr>
            <a:normAutofit/>
          </a:bodyPr>
          <a:lstStyle/>
          <a:p>
            <a:r>
              <a:rPr lang="en-US" sz="5400" dirty="0" smtClean="0"/>
              <a:t>Ephesians 4:11-15</a:t>
            </a:r>
            <a:endParaRPr lang="en-US" sz="5400" dirty="0"/>
          </a:p>
        </p:txBody>
      </p:sp>
    </p:spTree>
    <p:extLst>
      <p:ext uri="{BB962C8B-B14F-4D97-AF65-F5344CB8AC3E}">
        <p14:creationId xmlns:p14="http://schemas.microsoft.com/office/powerpoint/2010/main" val="1583844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13 </a:t>
            </a:r>
            <a:r>
              <a:rPr lang="en-US" sz="4000" b="1" u="sng" dirty="0">
                <a:solidFill>
                  <a:srgbClr val="FF0000"/>
                </a:solidFill>
              </a:rPr>
              <a:t>till we all come</a:t>
            </a:r>
            <a:r>
              <a:rPr lang="en-US" sz="4000" b="1" dirty="0">
                <a:solidFill>
                  <a:srgbClr val="FF0000"/>
                </a:solidFill>
              </a:rPr>
              <a:t> </a:t>
            </a:r>
            <a:r>
              <a:rPr lang="en-US" sz="4000" dirty="0"/>
              <a:t>to the unity of the faith and of the knowledge of the Son of God, to a perfect man, to the measure of the stature of the fullness of Christ;</a:t>
            </a:r>
            <a:endParaRPr lang="en-US" sz="4000" dirty="0"/>
          </a:p>
        </p:txBody>
      </p:sp>
      <p:sp>
        <p:nvSpPr>
          <p:cNvPr id="3" name="Title 2"/>
          <p:cNvSpPr>
            <a:spLocks noGrp="1"/>
          </p:cNvSpPr>
          <p:nvPr>
            <p:ph type="title"/>
          </p:nvPr>
        </p:nvSpPr>
        <p:spPr/>
        <p:txBody>
          <a:bodyPr>
            <a:normAutofit/>
          </a:bodyPr>
          <a:lstStyle/>
          <a:p>
            <a:r>
              <a:rPr lang="en-US" sz="5400" dirty="0" smtClean="0"/>
              <a:t>Ephesians 4:11-15</a:t>
            </a:r>
            <a:endParaRPr lang="en-US" sz="5400" dirty="0"/>
          </a:p>
        </p:txBody>
      </p:sp>
    </p:spTree>
    <p:extLst>
      <p:ext uri="{BB962C8B-B14F-4D97-AF65-F5344CB8AC3E}">
        <p14:creationId xmlns:p14="http://schemas.microsoft.com/office/powerpoint/2010/main" val="21252859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600" baseline="30000" dirty="0"/>
              <a:t>14 </a:t>
            </a:r>
            <a:r>
              <a:rPr lang="en-US" sz="3600" dirty="0"/>
              <a:t>that we should no longer be children, tossed to and fro and carried about with every wind of doctrine, by the trickery of men, in the cunning craftiness of deceitful plotting, </a:t>
            </a:r>
            <a:r>
              <a:rPr lang="en-US" sz="3600" baseline="30000" dirty="0"/>
              <a:t>15 </a:t>
            </a:r>
            <a:r>
              <a:rPr lang="en-US" sz="3600" dirty="0"/>
              <a:t>but, speaking the truth in love, may grow up in all things into Him who is the head—</a:t>
            </a:r>
            <a:r>
              <a:rPr lang="en-US" sz="3600" dirty="0">
                <a:solidFill>
                  <a:srgbClr val="FF0000"/>
                </a:solidFill>
              </a:rPr>
              <a:t>Christ</a:t>
            </a:r>
            <a:r>
              <a:rPr lang="en-US" sz="3600" dirty="0"/>
              <a:t>—</a:t>
            </a:r>
          </a:p>
          <a:p>
            <a:endParaRPr lang="en-US" dirty="0"/>
          </a:p>
        </p:txBody>
      </p:sp>
      <p:sp>
        <p:nvSpPr>
          <p:cNvPr id="3" name="Title 2"/>
          <p:cNvSpPr>
            <a:spLocks noGrp="1"/>
          </p:cNvSpPr>
          <p:nvPr>
            <p:ph type="title"/>
          </p:nvPr>
        </p:nvSpPr>
        <p:spPr/>
        <p:txBody>
          <a:bodyPr>
            <a:normAutofit/>
          </a:bodyPr>
          <a:lstStyle/>
          <a:p>
            <a:r>
              <a:rPr lang="en-US" sz="5400" dirty="0" smtClean="0"/>
              <a:t>Ephesians 4:11-15</a:t>
            </a:r>
            <a:endParaRPr lang="en-US" sz="5400" dirty="0"/>
          </a:p>
        </p:txBody>
      </p:sp>
    </p:spTree>
    <p:extLst>
      <p:ext uri="{BB962C8B-B14F-4D97-AF65-F5344CB8AC3E}">
        <p14:creationId xmlns:p14="http://schemas.microsoft.com/office/powerpoint/2010/main" val="37592699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marL="109728" indent="0">
              <a:buNone/>
            </a:pPr>
            <a:r>
              <a:rPr lang="en-US" sz="4400" b="1" dirty="0" smtClean="0"/>
              <a:t>Growth Is Not Automatic—</a:t>
            </a:r>
          </a:p>
          <a:p>
            <a:endParaRPr lang="en-US" sz="4400" b="1" dirty="0"/>
          </a:p>
          <a:p>
            <a:pPr marL="109728" indent="0">
              <a:buNone/>
            </a:pPr>
            <a:r>
              <a:rPr lang="en-US" sz="4400" b="1" dirty="0" smtClean="0"/>
              <a:t>It Is A Choice</a:t>
            </a:r>
            <a:endParaRPr lang="en-US" sz="4400" b="1"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851717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800" b="1" dirty="0" smtClean="0"/>
          </a:p>
          <a:p>
            <a:pPr marL="109728" indent="0">
              <a:buNone/>
            </a:pPr>
            <a:r>
              <a:rPr lang="en-US" sz="4400" b="1" dirty="0" smtClean="0"/>
              <a:t>Growth Is Not Instant—</a:t>
            </a:r>
          </a:p>
          <a:p>
            <a:endParaRPr lang="en-US" sz="4400" b="1" dirty="0"/>
          </a:p>
          <a:p>
            <a:pPr marL="109728" indent="0">
              <a:buNone/>
            </a:pPr>
            <a:r>
              <a:rPr lang="en-US" sz="4400" b="1" dirty="0" smtClean="0"/>
              <a:t>It Is A Gradual Process</a:t>
            </a:r>
            <a:endParaRPr lang="en-US" sz="4400" b="1"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049719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endParaRPr lang="en-US" b="1" dirty="0" smtClean="0"/>
          </a:p>
          <a:p>
            <a:pPr marL="109728" lvl="0" indent="0">
              <a:buNone/>
            </a:pPr>
            <a:r>
              <a:rPr lang="en-US" sz="4400" b="1" dirty="0" smtClean="0"/>
              <a:t>Growth </a:t>
            </a:r>
            <a:r>
              <a:rPr lang="en-US" sz="4400" b="1" dirty="0"/>
              <a:t>Doesn’t Happen By Just Attending Church</a:t>
            </a:r>
            <a:r>
              <a:rPr lang="en-US" sz="4400" b="1" dirty="0" smtClean="0"/>
              <a:t>—</a:t>
            </a:r>
          </a:p>
          <a:p>
            <a:pPr marL="109728" lvl="0" indent="0">
              <a:buNone/>
            </a:pPr>
            <a:endParaRPr lang="en-US" sz="4400" b="1" dirty="0" smtClean="0"/>
          </a:p>
          <a:p>
            <a:pPr marL="109728" lvl="0" indent="0">
              <a:buNone/>
            </a:pPr>
            <a:r>
              <a:rPr lang="en-US" sz="4400" b="1" dirty="0"/>
              <a:t> </a:t>
            </a:r>
            <a:r>
              <a:rPr lang="en-US" sz="4400" b="1" dirty="0" smtClean="0"/>
              <a:t>You </a:t>
            </a:r>
            <a:r>
              <a:rPr lang="en-US" sz="4400" b="1" dirty="0"/>
              <a:t>Must Develop Habits</a:t>
            </a:r>
            <a:endParaRPr lang="en-US" sz="4400" dirty="0"/>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15741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10 </a:t>
            </a:r>
            <a:r>
              <a:rPr lang="en-US" sz="4000" dirty="0"/>
              <a:t>The thief does not come except to steal, and to kill, and to destroy. </a:t>
            </a:r>
            <a:r>
              <a:rPr lang="en-US" sz="4000" b="1" dirty="0"/>
              <a:t>I have come that they may have life, and that they may have it more abundantly</a:t>
            </a:r>
            <a:r>
              <a:rPr lang="en-US" sz="4000" dirty="0"/>
              <a:t>.</a:t>
            </a:r>
            <a:endParaRPr lang="en-US" sz="4000" dirty="0"/>
          </a:p>
        </p:txBody>
      </p:sp>
      <p:sp>
        <p:nvSpPr>
          <p:cNvPr id="3" name="Title 2"/>
          <p:cNvSpPr>
            <a:spLocks noGrp="1"/>
          </p:cNvSpPr>
          <p:nvPr>
            <p:ph type="title"/>
          </p:nvPr>
        </p:nvSpPr>
        <p:spPr/>
        <p:txBody>
          <a:bodyPr>
            <a:normAutofit/>
          </a:bodyPr>
          <a:lstStyle/>
          <a:p>
            <a:r>
              <a:rPr lang="en-US" sz="5400" dirty="0" smtClean="0"/>
              <a:t>John 10:10</a:t>
            </a:r>
            <a:endParaRPr lang="en-US" sz="5400" dirty="0"/>
          </a:p>
        </p:txBody>
      </p:sp>
    </p:spTree>
    <p:extLst>
      <p:ext uri="{BB962C8B-B14F-4D97-AF65-F5344CB8AC3E}">
        <p14:creationId xmlns:p14="http://schemas.microsoft.com/office/powerpoint/2010/main" val="31224632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lvl="0" indent="0">
              <a:buNone/>
            </a:pPr>
            <a:r>
              <a:rPr lang="en-US" sz="4400" b="1" dirty="0"/>
              <a:t>Growth Doesn’t Happen Just By Yourself</a:t>
            </a:r>
            <a:r>
              <a:rPr lang="en-US" sz="4400" b="1" dirty="0" smtClean="0"/>
              <a:t>—</a:t>
            </a:r>
          </a:p>
          <a:p>
            <a:pPr lvl="0"/>
            <a:endParaRPr lang="en-US" sz="4400" b="1" dirty="0"/>
          </a:p>
          <a:p>
            <a:pPr marL="109728" lvl="0" indent="0">
              <a:buNone/>
            </a:pPr>
            <a:r>
              <a:rPr lang="en-US" sz="4400" b="1" dirty="0" smtClean="0"/>
              <a:t> You </a:t>
            </a:r>
            <a:r>
              <a:rPr lang="en-US" sz="4400" b="1" dirty="0"/>
              <a:t>Need To Grow </a:t>
            </a:r>
            <a:r>
              <a:rPr lang="en-US" sz="4400" b="1" dirty="0" smtClean="0"/>
              <a:t>With                     Others</a:t>
            </a:r>
            <a:endParaRPr lang="en-US" sz="4400" dirty="0"/>
          </a:p>
          <a:p>
            <a:pPr marL="109728" indent="0">
              <a:buNone/>
            </a:pP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34786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sz="4000" baseline="30000" dirty="0" smtClean="0"/>
          </a:p>
          <a:p>
            <a:r>
              <a:rPr lang="en-US" sz="4000" baseline="30000" dirty="0" smtClean="0"/>
              <a:t>11 </a:t>
            </a:r>
            <a:r>
              <a:rPr lang="en-US" sz="4000" dirty="0"/>
              <a:t>And He Himself gave some </a:t>
            </a:r>
            <a:r>
              <a:rPr lang="en-US" sz="4000" i="1" dirty="0"/>
              <a:t>to be</a:t>
            </a:r>
            <a:r>
              <a:rPr lang="en-US" sz="4000" dirty="0"/>
              <a:t> apostles, some prophets, some evangelists, and some pastors and teachers, </a:t>
            </a:r>
            <a:endParaRPr lang="en-US" sz="4000" dirty="0"/>
          </a:p>
        </p:txBody>
      </p:sp>
      <p:sp>
        <p:nvSpPr>
          <p:cNvPr id="3" name="Title 2"/>
          <p:cNvSpPr>
            <a:spLocks noGrp="1"/>
          </p:cNvSpPr>
          <p:nvPr>
            <p:ph type="title"/>
          </p:nvPr>
        </p:nvSpPr>
        <p:spPr/>
        <p:txBody>
          <a:bodyPr>
            <a:normAutofit/>
          </a:bodyPr>
          <a:lstStyle/>
          <a:p>
            <a:r>
              <a:rPr lang="en-US" sz="5400" dirty="0" smtClean="0"/>
              <a:t>Ephesians 4:11-15</a:t>
            </a:r>
            <a:endParaRPr lang="en-US" sz="5400" dirty="0"/>
          </a:p>
        </p:txBody>
      </p:sp>
    </p:spTree>
    <p:extLst>
      <p:ext uri="{BB962C8B-B14F-4D97-AF65-F5344CB8AC3E}">
        <p14:creationId xmlns:p14="http://schemas.microsoft.com/office/powerpoint/2010/main" val="442300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4400" b="1" dirty="0" smtClean="0"/>
              <a:t>Growth Is Not Measured By Beliefs—</a:t>
            </a:r>
          </a:p>
          <a:p>
            <a:pPr marL="109728" indent="0">
              <a:buNone/>
            </a:pPr>
            <a:endParaRPr lang="en-US" sz="4400" b="1" dirty="0" smtClean="0"/>
          </a:p>
          <a:p>
            <a:pPr marL="109728" indent="0">
              <a:buNone/>
            </a:pPr>
            <a:r>
              <a:rPr lang="en-US" sz="4400" b="1" dirty="0" smtClean="0"/>
              <a:t>Both Beliefs And Behavior Must Change</a:t>
            </a:r>
            <a:endParaRPr lang="en-US" sz="44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475844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000" baseline="30000" dirty="0" smtClean="0"/>
          </a:p>
          <a:p>
            <a:r>
              <a:rPr lang="en-US" sz="4000" baseline="30000" dirty="0" smtClean="0"/>
              <a:t>29 </a:t>
            </a:r>
            <a:r>
              <a:rPr lang="en-US" sz="4000" dirty="0"/>
              <a:t>Jesus answered and said to them, "</a:t>
            </a:r>
            <a:r>
              <a:rPr lang="en-US" sz="4000" b="1" i="1" u="sng" dirty="0"/>
              <a:t>You are mistaken, not knowing the Scriptures nor the power of God</a:t>
            </a:r>
            <a:r>
              <a:rPr lang="en-US" sz="4000" dirty="0"/>
              <a:t>.</a:t>
            </a:r>
            <a:endParaRPr lang="en-US" sz="4000" dirty="0"/>
          </a:p>
        </p:txBody>
      </p:sp>
      <p:sp>
        <p:nvSpPr>
          <p:cNvPr id="3" name="Title 2"/>
          <p:cNvSpPr>
            <a:spLocks noGrp="1"/>
          </p:cNvSpPr>
          <p:nvPr>
            <p:ph type="title"/>
          </p:nvPr>
        </p:nvSpPr>
        <p:spPr/>
        <p:txBody>
          <a:bodyPr>
            <a:normAutofit/>
          </a:bodyPr>
          <a:lstStyle/>
          <a:p>
            <a:r>
              <a:rPr lang="en-US" sz="5400" dirty="0" smtClean="0"/>
              <a:t>Matthew 22:29</a:t>
            </a:r>
            <a:endParaRPr lang="en-US" sz="5400" dirty="0"/>
          </a:p>
        </p:txBody>
      </p:sp>
    </p:spTree>
    <p:extLst>
      <p:ext uri="{BB962C8B-B14F-4D97-AF65-F5344CB8AC3E}">
        <p14:creationId xmlns:p14="http://schemas.microsoft.com/office/powerpoint/2010/main" val="31269985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aseline="30000" dirty="0"/>
              <a:t>7 </a:t>
            </a:r>
            <a:r>
              <a:rPr lang="en-US" sz="4000" dirty="0"/>
              <a:t>If ye abide in me, and my words abide in you, ye shall ask what ye will, and it shall be done unto you. </a:t>
            </a:r>
            <a:r>
              <a:rPr lang="en-US" sz="4000" baseline="30000" dirty="0"/>
              <a:t>8 </a:t>
            </a:r>
            <a:r>
              <a:rPr lang="en-US" sz="4000" dirty="0"/>
              <a:t>Herein is my Father glorified, </a:t>
            </a:r>
            <a:r>
              <a:rPr lang="en-US" sz="4000" b="1" i="1" u="sng" dirty="0"/>
              <a:t>that ye bear much fruit</a:t>
            </a:r>
            <a:r>
              <a:rPr lang="en-US" sz="4000" dirty="0"/>
              <a:t>; so shall ye be my disciples. </a:t>
            </a:r>
            <a:endParaRPr lang="en-US" sz="4000" dirty="0"/>
          </a:p>
        </p:txBody>
      </p:sp>
      <p:sp>
        <p:nvSpPr>
          <p:cNvPr id="3" name="Title 2"/>
          <p:cNvSpPr>
            <a:spLocks noGrp="1"/>
          </p:cNvSpPr>
          <p:nvPr>
            <p:ph type="title"/>
          </p:nvPr>
        </p:nvSpPr>
        <p:spPr/>
        <p:txBody>
          <a:bodyPr>
            <a:normAutofit/>
          </a:bodyPr>
          <a:lstStyle/>
          <a:p>
            <a:r>
              <a:rPr lang="en-US" sz="5400" dirty="0" smtClean="0"/>
              <a:t>John 15:7-8</a:t>
            </a:r>
            <a:endParaRPr lang="en-US" sz="5400" dirty="0"/>
          </a:p>
        </p:txBody>
      </p:sp>
    </p:spTree>
    <p:extLst>
      <p:ext uri="{BB962C8B-B14F-4D97-AF65-F5344CB8AC3E}">
        <p14:creationId xmlns:p14="http://schemas.microsoft.com/office/powerpoint/2010/main" val="42174500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400" dirty="0" smtClean="0"/>
          </a:p>
          <a:p>
            <a:r>
              <a:rPr lang="en-US" sz="4400" b="1" dirty="0" smtClean="0"/>
              <a:t>Do you want to become ALL that the Lord wants you to be?</a:t>
            </a:r>
            <a:endParaRPr lang="en-US" sz="4400" b="1"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8248173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3600" b="1" dirty="0" smtClean="0"/>
          </a:p>
          <a:p>
            <a:pPr marL="109728" indent="0">
              <a:buNone/>
            </a:pPr>
            <a:r>
              <a:rPr lang="en-US" sz="3600" b="1" dirty="0" smtClean="0"/>
              <a:t>1. Spiritual Growth is PLANNED—</a:t>
            </a:r>
          </a:p>
          <a:p>
            <a:endParaRPr lang="en-US" sz="3600" b="1" dirty="0"/>
          </a:p>
          <a:p>
            <a:pPr marL="109728" indent="0">
              <a:buNone/>
            </a:pPr>
            <a:r>
              <a:rPr lang="en-US" sz="3600" b="1" dirty="0" smtClean="0"/>
              <a:t>    Intentional</a:t>
            </a:r>
            <a:endParaRPr lang="en-US" sz="3600" b="1"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6304184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400" dirty="0" smtClean="0"/>
          </a:p>
          <a:p>
            <a:r>
              <a:rPr lang="en-US" sz="4400" b="1" dirty="0" smtClean="0"/>
              <a:t>The Crowd</a:t>
            </a:r>
            <a:r>
              <a:rPr lang="en-US" sz="4400" dirty="0" smtClean="0"/>
              <a:t>: the attending of worship services</a:t>
            </a:r>
            <a:endParaRPr lang="en-US" sz="4400" dirty="0"/>
          </a:p>
        </p:txBody>
      </p:sp>
      <p:sp>
        <p:nvSpPr>
          <p:cNvPr id="3" name="Title 2"/>
          <p:cNvSpPr>
            <a:spLocks noGrp="1"/>
          </p:cNvSpPr>
          <p:nvPr>
            <p:ph type="title"/>
          </p:nvPr>
        </p:nvSpPr>
        <p:spPr/>
        <p:txBody>
          <a:bodyPr/>
          <a:lstStyle/>
          <a:p>
            <a:r>
              <a:rPr lang="en-US" dirty="0" smtClean="0"/>
              <a:t>4 Basic Levels of Commitment</a:t>
            </a:r>
            <a:endParaRPr lang="en-US" dirty="0"/>
          </a:p>
        </p:txBody>
      </p:sp>
    </p:spTree>
    <p:extLst>
      <p:ext uri="{BB962C8B-B14F-4D97-AF65-F5344CB8AC3E}">
        <p14:creationId xmlns:p14="http://schemas.microsoft.com/office/powerpoint/2010/main" val="22513726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400" b="1" dirty="0" smtClean="0"/>
          </a:p>
          <a:p>
            <a:r>
              <a:rPr lang="en-US" sz="4400" b="1" dirty="0" smtClean="0"/>
              <a:t>The Committed</a:t>
            </a:r>
            <a:r>
              <a:rPr lang="en-US" sz="4400" dirty="0" smtClean="0"/>
              <a:t>—beyond the general service to attend other studies and classes in the church</a:t>
            </a:r>
            <a:endParaRPr lang="en-US" sz="4400" dirty="0"/>
          </a:p>
        </p:txBody>
      </p:sp>
      <p:sp>
        <p:nvSpPr>
          <p:cNvPr id="3" name="Title 2"/>
          <p:cNvSpPr>
            <a:spLocks noGrp="1"/>
          </p:cNvSpPr>
          <p:nvPr>
            <p:ph type="title"/>
          </p:nvPr>
        </p:nvSpPr>
        <p:spPr/>
        <p:txBody>
          <a:bodyPr/>
          <a:lstStyle/>
          <a:p>
            <a:r>
              <a:rPr lang="en-US" dirty="0"/>
              <a:t>4 Basic Levels of Commitment</a:t>
            </a:r>
          </a:p>
        </p:txBody>
      </p:sp>
    </p:spTree>
    <p:extLst>
      <p:ext uri="{BB962C8B-B14F-4D97-AF65-F5344CB8AC3E}">
        <p14:creationId xmlns:p14="http://schemas.microsoft.com/office/powerpoint/2010/main" val="27607465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400" b="1" dirty="0" smtClean="0"/>
          </a:p>
          <a:p>
            <a:r>
              <a:rPr lang="en-US" sz="4400" b="1" dirty="0" smtClean="0"/>
              <a:t>The Core</a:t>
            </a:r>
            <a:r>
              <a:rPr lang="en-US" sz="4400" dirty="0" smtClean="0"/>
              <a:t>—those who have moved from being fed to feeding others</a:t>
            </a:r>
            <a:endParaRPr lang="en-US" sz="4400" dirty="0"/>
          </a:p>
        </p:txBody>
      </p:sp>
      <p:sp>
        <p:nvSpPr>
          <p:cNvPr id="3" name="Title 2"/>
          <p:cNvSpPr>
            <a:spLocks noGrp="1"/>
          </p:cNvSpPr>
          <p:nvPr>
            <p:ph type="title"/>
          </p:nvPr>
        </p:nvSpPr>
        <p:spPr/>
        <p:txBody>
          <a:bodyPr/>
          <a:lstStyle/>
          <a:p>
            <a:r>
              <a:rPr lang="en-US" dirty="0"/>
              <a:t>4 Basic Levels of Commitment</a:t>
            </a:r>
          </a:p>
        </p:txBody>
      </p:sp>
    </p:spTree>
    <p:extLst>
      <p:ext uri="{BB962C8B-B14F-4D97-AF65-F5344CB8AC3E}">
        <p14:creationId xmlns:p14="http://schemas.microsoft.com/office/powerpoint/2010/main" val="30756705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400" b="1" dirty="0" smtClean="0"/>
          </a:p>
          <a:p>
            <a:r>
              <a:rPr lang="en-US" sz="4400" b="1" dirty="0" smtClean="0"/>
              <a:t>The Commissioned</a:t>
            </a:r>
            <a:r>
              <a:rPr lang="en-US" sz="4400" dirty="0" smtClean="0"/>
              <a:t>—taken hold of God’s plan for their lives and are the “called out ones” to make a difference in the world!</a:t>
            </a:r>
            <a:endParaRPr lang="en-US" sz="4400" dirty="0"/>
          </a:p>
        </p:txBody>
      </p:sp>
      <p:sp>
        <p:nvSpPr>
          <p:cNvPr id="3" name="Title 2"/>
          <p:cNvSpPr>
            <a:spLocks noGrp="1"/>
          </p:cNvSpPr>
          <p:nvPr>
            <p:ph type="title"/>
          </p:nvPr>
        </p:nvSpPr>
        <p:spPr/>
        <p:txBody>
          <a:bodyPr/>
          <a:lstStyle/>
          <a:p>
            <a:r>
              <a:rPr lang="en-US" dirty="0"/>
              <a:t>4 Basic Levels of Commitment</a:t>
            </a:r>
          </a:p>
        </p:txBody>
      </p:sp>
    </p:spTree>
    <p:extLst>
      <p:ext uri="{BB962C8B-B14F-4D97-AF65-F5344CB8AC3E}">
        <p14:creationId xmlns:p14="http://schemas.microsoft.com/office/powerpoint/2010/main" val="27331091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000" baseline="30000" dirty="0"/>
              <a:t>39 </a:t>
            </a:r>
            <a:r>
              <a:rPr lang="en-US" sz="4000" dirty="0"/>
              <a:t>He said to them, </a:t>
            </a:r>
            <a:r>
              <a:rPr lang="en-US" sz="4000" b="1" i="1" dirty="0">
                <a:solidFill>
                  <a:srgbClr val="FF0000"/>
                </a:solidFill>
              </a:rPr>
              <a:t>"</a:t>
            </a:r>
            <a:r>
              <a:rPr lang="en-US" sz="4000" b="1" u="sng" dirty="0">
                <a:solidFill>
                  <a:srgbClr val="FF0000"/>
                </a:solidFill>
              </a:rPr>
              <a:t>Come and see</a:t>
            </a:r>
            <a:r>
              <a:rPr lang="en-US" sz="4000" b="1" dirty="0">
                <a:solidFill>
                  <a:srgbClr val="FF0000"/>
                </a:solidFill>
              </a:rPr>
              <a:t>." </a:t>
            </a:r>
            <a:r>
              <a:rPr lang="en-US" sz="4000" dirty="0"/>
              <a:t>They came and saw where He was staying, and remained with Him that day (now it was about the tenth hour). </a:t>
            </a:r>
          </a:p>
          <a:p>
            <a:pPr marL="109728" indent="0">
              <a:buNone/>
            </a:pPr>
            <a:endParaRPr lang="en-US" dirty="0"/>
          </a:p>
        </p:txBody>
      </p:sp>
      <p:sp>
        <p:nvSpPr>
          <p:cNvPr id="3" name="Title 2"/>
          <p:cNvSpPr>
            <a:spLocks noGrp="1"/>
          </p:cNvSpPr>
          <p:nvPr>
            <p:ph type="title"/>
          </p:nvPr>
        </p:nvSpPr>
        <p:spPr/>
        <p:txBody>
          <a:bodyPr>
            <a:normAutofit/>
          </a:bodyPr>
          <a:lstStyle/>
          <a:p>
            <a:r>
              <a:rPr lang="en-US" sz="5400" dirty="0" smtClean="0"/>
              <a:t>John 1:39</a:t>
            </a:r>
            <a:endParaRPr lang="en-US" sz="5400" dirty="0"/>
          </a:p>
        </p:txBody>
      </p:sp>
    </p:spTree>
    <p:extLst>
      <p:ext uri="{BB962C8B-B14F-4D97-AF65-F5344CB8AC3E}">
        <p14:creationId xmlns:p14="http://schemas.microsoft.com/office/powerpoint/2010/main" val="2874161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000" baseline="30000" dirty="0" smtClean="0"/>
          </a:p>
          <a:p>
            <a:r>
              <a:rPr lang="en-US" sz="4000" baseline="30000" dirty="0" smtClean="0"/>
              <a:t>12 </a:t>
            </a:r>
            <a:r>
              <a:rPr lang="en-US" sz="4000" dirty="0"/>
              <a:t>for the equipping of the saints for the work of ministry, for the edifying of the body of Christ,</a:t>
            </a:r>
            <a:endParaRPr lang="en-US" sz="4000" dirty="0"/>
          </a:p>
        </p:txBody>
      </p:sp>
      <p:sp>
        <p:nvSpPr>
          <p:cNvPr id="3" name="Title 2"/>
          <p:cNvSpPr>
            <a:spLocks noGrp="1"/>
          </p:cNvSpPr>
          <p:nvPr>
            <p:ph type="title"/>
          </p:nvPr>
        </p:nvSpPr>
        <p:spPr/>
        <p:txBody>
          <a:bodyPr/>
          <a:lstStyle/>
          <a:p>
            <a:r>
              <a:rPr lang="en-US" sz="5400" dirty="0">
                <a:solidFill>
                  <a:srgbClr val="464646"/>
                </a:solidFill>
              </a:rPr>
              <a:t>Ephesians 4:11-15</a:t>
            </a:r>
            <a:endParaRPr lang="en-US" dirty="0"/>
          </a:p>
        </p:txBody>
      </p:sp>
    </p:spTree>
    <p:extLst>
      <p:ext uri="{BB962C8B-B14F-4D97-AF65-F5344CB8AC3E}">
        <p14:creationId xmlns:p14="http://schemas.microsoft.com/office/powerpoint/2010/main" val="23346735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800" b="1" dirty="0" smtClean="0"/>
          </a:p>
          <a:p>
            <a:r>
              <a:rPr lang="en-US" sz="4800" b="1" dirty="0" smtClean="0"/>
              <a:t>The Curious became the Convinced!</a:t>
            </a:r>
            <a:endParaRPr lang="en-US" sz="4800" b="1"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3805327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000" baseline="30000" dirty="0" smtClean="0"/>
          </a:p>
          <a:p>
            <a:r>
              <a:rPr lang="en-US" sz="4000" baseline="30000" dirty="0" smtClean="0"/>
              <a:t>46 </a:t>
            </a:r>
            <a:r>
              <a:rPr lang="en-US" sz="4000" dirty="0"/>
              <a:t>And Nathanael said to him, "Can anything good come out of Nazareth?" Philip said to him, "</a:t>
            </a:r>
            <a:r>
              <a:rPr lang="en-US" sz="4000" b="1" dirty="0">
                <a:solidFill>
                  <a:srgbClr val="FF0000"/>
                </a:solidFill>
              </a:rPr>
              <a:t>Come and see</a:t>
            </a:r>
            <a:r>
              <a:rPr lang="en-US" sz="4000" dirty="0"/>
              <a:t>." </a:t>
            </a:r>
            <a:endParaRPr lang="en-US" sz="4000" dirty="0"/>
          </a:p>
        </p:txBody>
      </p:sp>
      <p:sp>
        <p:nvSpPr>
          <p:cNvPr id="3" name="Title 2"/>
          <p:cNvSpPr>
            <a:spLocks noGrp="1"/>
          </p:cNvSpPr>
          <p:nvPr>
            <p:ph type="title"/>
          </p:nvPr>
        </p:nvSpPr>
        <p:spPr/>
        <p:txBody>
          <a:bodyPr>
            <a:normAutofit/>
          </a:bodyPr>
          <a:lstStyle/>
          <a:p>
            <a:r>
              <a:rPr lang="en-US" sz="5400" dirty="0" smtClean="0"/>
              <a:t>John 1:46</a:t>
            </a:r>
            <a:endParaRPr lang="en-US" sz="5400" dirty="0"/>
          </a:p>
        </p:txBody>
      </p:sp>
    </p:spTree>
    <p:extLst>
      <p:ext uri="{BB962C8B-B14F-4D97-AF65-F5344CB8AC3E}">
        <p14:creationId xmlns:p14="http://schemas.microsoft.com/office/powerpoint/2010/main" val="20614983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baseline="30000" dirty="0" smtClean="0"/>
          </a:p>
          <a:p>
            <a:r>
              <a:rPr lang="en-US" sz="4000" baseline="30000" dirty="0" smtClean="0"/>
              <a:t>53 </a:t>
            </a:r>
            <a:r>
              <a:rPr lang="en-US" sz="4000" dirty="0"/>
              <a:t>Then Jesus said to them, "Most assuredly, I say to you, unless you eat the flesh of the Son of Man and drink His blood, you have no life in you.</a:t>
            </a:r>
            <a:endParaRPr lang="en-US" sz="4000" dirty="0"/>
          </a:p>
        </p:txBody>
      </p:sp>
      <p:sp>
        <p:nvSpPr>
          <p:cNvPr id="3" name="Title 2"/>
          <p:cNvSpPr>
            <a:spLocks noGrp="1"/>
          </p:cNvSpPr>
          <p:nvPr>
            <p:ph type="title"/>
          </p:nvPr>
        </p:nvSpPr>
        <p:spPr/>
        <p:txBody>
          <a:bodyPr>
            <a:normAutofit/>
          </a:bodyPr>
          <a:lstStyle/>
          <a:p>
            <a:r>
              <a:rPr lang="en-US" sz="5400" dirty="0" smtClean="0"/>
              <a:t>John 6:53</a:t>
            </a:r>
            <a:endParaRPr lang="en-US" sz="5400" dirty="0"/>
          </a:p>
        </p:txBody>
      </p:sp>
    </p:spTree>
    <p:extLst>
      <p:ext uri="{BB962C8B-B14F-4D97-AF65-F5344CB8AC3E}">
        <p14:creationId xmlns:p14="http://schemas.microsoft.com/office/powerpoint/2010/main" val="11649145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baseline="30000" dirty="0" smtClean="0"/>
          </a:p>
          <a:p>
            <a:r>
              <a:rPr lang="en-US" sz="3600" baseline="30000" dirty="0" smtClean="0"/>
              <a:t>67 </a:t>
            </a:r>
            <a:r>
              <a:rPr lang="en-US" sz="3600" dirty="0"/>
              <a:t>Then Jesus said to the twelve, "Do you also want to go away?" </a:t>
            </a:r>
            <a:r>
              <a:rPr lang="en-US" sz="3600" baseline="30000" dirty="0"/>
              <a:t>68 </a:t>
            </a:r>
            <a:r>
              <a:rPr lang="en-US" sz="3600" dirty="0"/>
              <a:t>But Simon Peter answered Him, "</a:t>
            </a:r>
            <a:r>
              <a:rPr lang="en-US" sz="3600" b="1" u="sng" dirty="0"/>
              <a:t>Lord, to whom shall we go? You have the words of eternal life</a:t>
            </a:r>
            <a:r>
              <a:rPr lang="en-US" sz="3600" dirty="0"/>
              <a:t>. </a:t>
            </a:r>
            <a:r>
              <a:rPr lang="en-US" sz="3600" baseline="30000" dirty="0"/>
              <a:t>69 </a:t>
            </a:r>
            <a:r>
              <a:rPr lang="en-US" sz="3600" dirty="0"/>
              <a:t>Also we have come to </a:t>
            </a:r>
            <a:r>
              <a:rPr lang="en-US" sz="3600" b="1" u="sng" dirty="0"/>
              <a:t>believe</a:t>
            </a:r>
            <a:r>
              <a:rPr lang="en-US" sz="3600" dirty="0"/>
              <a:t> and </a:t>
            </a:r>
            <a:r>
              <a:rPr lang="en-US" sz="3600" b="1" u="sng" dirty="0"/>
              <a:t>know</a:t>
            </a:r>
            <a:r>
              <a:rPr lang="en-US" sz="3600" dirty="0"/>
              <a:t> that You are the Christ, the Son of the living God." </a:t>
            </a:r>
            <a:endParaRPr lang="en-US" sz="3600" dirty="0"/>
          </a:p>
        </p:txBody>
      </p:sp>
      <p:sp>
        <p:nvSpPr>
          <p:cNvPr id="3" name="Title 2"/>
          <p:cNvSpPr>
            <a:spLocks noGrp="1"/>
          </p:cNvSpPr>
          <p:nvPr>
            <p:ph type="title"/>
          </p:nvPr>
        </p:nvSpPr>
        <p:spPr/>
        <p:txBody>
          <a:bodyPr>
            <a:normAutofit/>
          </a:bodyPr>
          <a:lstStyle/>
          <a:p>
            <a:r>
              <a:rPr lang="en-US" sz="5400" dirty="0" smtClean="0"/>
              <a:t>John 6:67-69</a:t>
            </a:r>
            <a:endParaRPr lang="en-US" sz="5400" dirty="0"/>
          </a:p>
        </p:txBody>
      </p:sp>
    </p:spTree>
    <p:extLst>
      <p:ext uri="{BB962C8B-B14F-4D97-AF65-F5344CB8AC3E}">
        <p14:creationId xmlns:p14="http://schemas.microsoft.com/office/powerpoint/2010/main" val="41502640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3600" b="1" dirty="0" smtClean="0"/>
          </a:p>
          <a:p>
            <a:r>
              <a:rPr lang="en-US" sz="3600" b="1" dirty="0" smtClean="0"/>
              <a:t>2. Spiritual Growth Is A PROCESS—</a:t>
            </a:r>
          </a:p>
          <a:p>
            <a:endParaRPr lang="en-US" sz="3600" b="1" dirty="0"/>
          </a:p>
          <a:p>
            <a:pPr marL="109728" indent="0">
              <a:buNone/>
            </a:pPr>
            <a:r>
              <a:rPr lang="en-US" sz="3600" b="1" dirty="0" smtClean="0"/>
              <a:t>      Incremental</a:t>
            </a:r>
            <a:endParaRPr lang="en-US" sz="3600" b="1"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2456685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4525963"/>
          </a:xfrm>
        </p:spPr>
        <p:txBody>
          <a:bodyPr/>
          <a:lstStyle/>
          <a:p>
            <a:pPr>
              <a:lnSpc>
                <a:spcPct val="150000"/>
              </a:lnSpc>
            </a:pPr>
            <a:r>
              <a:rPr lang="en-US" sz="3600" b="1" dirty="0" smtClean="0"/>
              <a:t>Knowing Christ—Breathing</a:t>
            </a:r>
          </a:p>
          <a:p>
            <a:pPr>
              <a:lnSpc>
                <a:spcPct val="150000"/>
              </a:lnSpc>
            </a:pPr>
            <a:r>
              <a:rPr lang="en-US" sz="3600" b="1" dirty="0" smtClean="0"/>
              <a:t>Loving Christ—Eating</a:t>
            </a:r>
          </a:p>
          <a:p>
            <a:pPr>
              <a:lnSpc>
                <a:spcPct val="150000"/>
              </a:lnSpc>
            </a:pPr>
            <a:r>
              <a:rPr lang="en-US" sz="3600" b="1" dirty="0" smtClean="0"/>
              <a:t>Growing in Christ—Walking</a:t>
            </a:r>
          </a:p>
          <a:p>
            <a:pPr>
              <a:lnSpc>
                <a:spcPct val="150000"/>
              </a:lnSpc>
            </a:pPr>
            <a:r>
              <a:rPr lang="en-US" sz="3600" b="1" dirty="0" smtClean="0"/>
              <a:t>Serving Christ—Walking</a:t>
            </a:r>
          </a:p>
          <a:p>
            <a:pPr>
              <a:lnSpc>
                <a:spcPct val="150000"/>
              </a:lnSpc>
            </a:pPr>
            <a:r>
              <a:rPr lang="en-US" sz="3600" b="1" dirty="0" smtClean="0"/>
              <a:t>Sharing Christ—Talking</a:t>
            </a:r>
          </a:p>
          <a:p>
            <a:endParaRPr lang="en-US" dirty="0"/>
          </a:p>
        </p:txBody>
      </p:sp>
    </p:spTree>
    <p:extLst>
      <p:ext uri="{BB962C8B-B14F-4D97-AF65-F5344CB8AC3E}">
        <p14:creationId xmlns:p14="http://schemas.microsoft.com/office/powerpoint/2010/main" val="32262179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3600" b="1" dirty="0" smtClean="0"/>
          </a:p>
          <a:p>
            <a:r>
              <a:rPr lang="en-US" sz="3600" b="1" dirty="0" smtClean="0"/>
              <a:t>3. Spiritual Growth is PERSONAL—</a:t>
            </a:r>
          </a:p>
          <a:p>
            <a:endParaRPr lang="en-US" sz="3600" b="1" dirty="0"/>
          </a:p>
          <a:p>
            <a:pPr marL="109728" indent="0">
              <a:buNone/>
            </a:pPr>
            <a:r>
              <a:rPr lang="en-US" sz="3600" b="1" dirty="0" smtClean="0"/>
              <a:t>      Individual</a:t>
            </a:r>
            <a:endParaRPr lang="en-US" sz="3600" b="1"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7239052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000" baseline="30000" dirty="0" smtClean="0"/>
          </a:p>
          <a:p>
            <a:r>
              <a:rPr lang="en-US" sz="4000" baseline="30000" dirty="0" smtClean="0"/>
              <a:t>13 </a:t>
            </a:r>
            <a:r>
              <a:rPr lang="en-US" sz="4000" dirty="0"/>
              <a:t>till we all come to the unity of the faith and of the knowledge of the Son of God, </a:t>
            </a:r>
            <a:r>
              <a:rPr lang="en-US" sz="4000" b="1" dirty="0"/>
              <a:t>to a perfect </a:t>
            </a:r>
            <a:r>
              <a:rPr lang="en-US" sz="4000" b="1" dirty="0">
                <a:solidFill>
                  <a:srgbClr val="FF0000"/>
                </a:solidFill>
              </a:rPr>
              <a:t>man</a:t>
            </a:r>
            <a:r>
              <a:rPr lang="en-US" sz="4000" dirty="0"/>
              <a:t>, to the measure of the stature of the fullness of Christ;</a:t>
            </a:r>
            <a:endParaRPr lang="en-US" sz="4000" dirty="0"/>
          </a:p>
        </p:txBody>
      </p:sp>
      <p:sp>
        <p:nvSpPr>
          <p:cNvPr id="3" name="Title 2"/>
          <p:cNvSpPr>
            <a:spLocks noGrp="1"/>
          </p:cNvSpPr>
          <p:nvPr>
            <p:ph type="title"/>
          </p:nvPr>
        </p:nvSpPr>
        <p:spPr/>
        <p:txBody>
          <a:bodyPr>
            <a:normAutofit/>
          </a:bodyPr>
          <a:lstStyle/>
          <a:p>
            <a:r>
              <a:rPr lang="en-US" sz="5400" dirty="0" smtClean="0"/>
              <a:t>Ephesians 4:13</a:t>
            </a:r>
            <a:endParaRPr lang="en-US" sz="5400" dirty="0"/>
          </a:p>
        </p:txBody>
      </p:sp>
    </p:spTree>
    <p:extLst>
      <p:ext uri="{BB962C8B-B14F-4D97-AF65-F5344CB8AC3E}">
        <p14:creationId xmlns:p14="http://schemas.microsoft.com/office/powerpoint/2010/main" val="5299624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3500" b="1" dirty="0" smtClean="0"/>
          </a:p>
          <a:p>
            <a:r>
              <a:rPr lang="en-US" sz="3500" b="1" dirty="0" smtClean="0"/>
              <a:t>4. Spiritual Growth Is PRACTICAL—</a:t>
            </a:r>
          </a:p>
          <a:p>
            <a:endParaRPr lang="en-US" sz="3500" b="1" dirty="0"/>
          </a:p>
          <a:p>
            <a:pPr marL="109728" indent="0">
              <a:buNone/>
            </a:pPr>
            <a:r>
              <a:rPr lang="en-US" sz="3500" b="1" dirty="0" smtClean="0"/>
              <a:t>      Involved</a:t>
            </a:r>
            <a:endParaRPr lang="en-US" sz="3500" b="1"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3670521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baseline="30000" dirty="0" smtClean="0"/>
          </a:p>
          <a:p>
            <a:r>
              <a:rPr lang="en-US" sz="4000" baseline="30000" dirty="0" smtClean="0"/>
              <a:t>11 </a:t>
            </a:r>
            <a:r>
              <a:rPr lang="en-US" sz="4000" dirty="0"/>
              <a:t>And He Himself gave some </a:t>
            </a:r>
            <a:r>
              <a:rPr lang="en-US" sz="4000" i="1" dirty="0"/>
              <a:t>to be</a:t>
            </a:r>
            <a:r>
              <a:rPr lang="en-US" sz="4000" dirty="0"/>
              <a:t> apostles, some prophets, some evangelists, and some pastors and teachers, </a:t>
            </a:r>
            <a:r>
              <a:rPr lang="en-US" sz="4000" baseline="30000" dirty="0"/>
              <a:t>12 </a:t>
            </a:r>
            <a:r>
              <a:rPr lang="en-US" sz="4000" b="1" i="1" dirty="0"/>
              <a:t>for the equipping of the saints for the work of ministry, for the edifying of the body of Christ</a:t>
            </a:r>
            <a:r>
              <a:rPr lang="en-US" sz="4000" dirty="0"/>
              <a:t>,</a:t>
            </a:r>
            <a:endParaRPr lang="en-US" sz="4000" dirty="0"/>
          </a:p>
        </p:txBody>
      </p:sp>
      <p:sp>
        <p:nvSpPr>
          <p:cNvPr id="3" name="Title 2"/>
          <p:cNvSpPr>
            <a:spLocks noGrp="1"/>
          </p:cNvSpPr>
          <p:nvPr>
            <p:ph type="title"/>
          </p:nvPr>
        </p:nvSpPr>
        <p:spPr/>
        <p:txBody>
          <a:bodyPr>
            <a:normAutofit/>
          </a:bodyPr>
          <a:lstStyle/>
          <a:p>
            <a:r>
              <a:rPr lang="en-US" sz="5400" dirty="0" smtClean="0"/>
              <a:t>Ephesians 4:11-12</a:t>
            </a:r>
            <a:endParaRPr lang="en-US" sz="5400" dirty="0"/>
          </a:p>
        </p:txBody>
      </p:sp>
    </p:spTree>
    <p:extLst>
      <p:ext uri="{BB962C8B-B14F-4D97-AF65-F5344CB8AC3E}">
        <p14:creationId xmlns:p14="http://schemas.microsoft.com/office/powerpoint/2010/main" val="399027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000" baseline="30000" dirty="0" smtClean="0"/>
          </a:p>
          <a:p>
            <a:r>
              <a:rPr lang="en-US" sz="4000" baseline="30000" dirty="0" smtClean="0"/>
              <a:t>13 </a:t>
            </a:r>
            <a:r>
              <a:rPr lang="en-US" sz="4000" dirty="0"/>
              <a:t>till we all come to the unity of the faith and of the knowledge of the Son of God, to a perfect man, to the measure of the stature of the fullness of Christ;</a:t>
            </a:r>
            <a:endParaRPr lang="en-US" sz="4000" dirty="0"/>
          </a:p>
        </p:txBody>
      </p:sp>
      <p:sp>
        <p:nvSpPr>
          <p:cNvPr id="3" name="Title 2"/>
          <p:cNvSpPr>
            <a:spLocks noGrp="1"/>
          </p:cNvSpPr>
          <p:nvPr>
            <p:ph type="title"/>
          </p:nvPr>
        </p:nvSpPr>
        <p:spPr/>
        <p:txBody>
          <a:bodyPr>
            <a:normAutofit/>
          </a:bodyPr>
          <a:lstStyle/>
          <a:p>
            <a:r>
              <a:rPr lang="en-US" sz="5400" dirty="0" smtClean="0"/>
              <a:t>Ephesians 4:11-15</a:t>
            </a:r>
            <a:endParaRPr lang="en-US" sz="5400" dirty="0"/>
          </a:p>
        </p:txBody>
      </p:sp>
    </p:spTree>
    <p:extLst>
      <p:ext uri="{BB962C8B-B14F-4D97-AF65-F5344CB8AC3E}">
        <p14:creationId xmlns:p14="http://schemas.microsoft.com/office/powerpoint/2010/main" val="21804589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000" b="1" dirty="0" smtClean="0"/>
          </a:p>
          <a:p>
            <a:r>
              <a:rPr lang="en-US" sz="4000" b="1" dirty="0" smtClean="0"/>
              <a:t>5. Spiritual Growth is PEOPLE—</a:t>
            </a:r>
          </a:p>
          <a:p>
            <a:endParaRPr lang="en-US" sz="4000" b="1" dirty="0"/>
          </a:p>
          <a:p>
            <a:pPr marL="109728" indent="0">
              <a:buNone/>
            </a:pPr>
            <a:r>
              <a:rPr lang="en-US" sz="4000" b="1" dirty="0" smtClean="0"/>
              <a:t>      Investment</a:t>
            </a:r>
            <a:endParaRPr lang="en-US" sz="4000" b="1"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42292446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500" baseline="30000" dirty="0"/>
              <a:t>14 </a:t>
            </a:r>
            <a:r>
              <a:rPr lang="en-US" sz="3500" dirty="0"/>
              <a:t>that we should no longer be children, tossed to and fro and carried about with every wind of doctrine, by the trickery of men, in the cunning craftiness of deceitful plotting, </a:t>
            </a:r>
            <a:r>
              <a:rPr lang="en-US" sz="3500" baseline="30000" dirty="0"/>
              <a:t>15 </a:t>
            </a:r>
            <a:r>
              <a:rPr lang="en-US" sz="3500" dirty="0"/>
              <a:t>but, speaking the truth in love, may grow up in all things into Him who is the head—Christ—</a:t>
            </a:r>
            <a:endParaRPr lang="en-US" sz="3500" dirty="0"/>
          </a:p>
        </p:txBody>
      </p:sp>
      <p:sp>
        <p:nvSpPr>
          <p:cNvPr id="3" name="Title 2"/>
          <p:cNvSpPr>
            <a:spLocks noGrp="1"/>
          </p:cNvSpPr>
          <p:nvPr>
            <p:ph type="title"/>
          </p:nvPr>
        </p:nvSpPr>
        <p:spPr/>
        <p:txBody>
          <a:bodyPr>
            <a:normAutofit/>
          </a:bodyPr>
          <a:lstStyle/>
          <a:p>
            <a:r>
              <a:rPr lang="en-US" sz="5400" dirty="0" smtClean="0"/>
              <a:t>Ephesians 4:14-16</a:t>
            </a:r>
            <a:endParaRPr lang="en-US" sz="5400" dirty="0"/>
          </a:p>
        </p:txBody>
      </p:sp>
    </p:spTree>
    <p:extLst>
      <p:ext uri="{BB962C8B-B14F-4D97-AF65-F5344CB8AC3E}">
        <p14:creationId xmlns:p14="http://schemas.microsoft.com/office/powerpoint/2010/main" val="24139699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baseline="30000" dirty="0"/>
              <a:t>16 </a:t>
            </a:r>
            <a:r>
              <a:rPr lang="en-US" sz="3600" dirty="0"/>
              <a:t>from whom the whole body, joined and knit together by what every joint supplies, according to the effective working by which every part does its share, causes growth of the body for the edifying of itself in love.</a:t>
            </a:r>
            <a:r>
              <a:rPr lang="en-US" dirty="0"/>
              <a:t> </a:t>
            </a:r>
            <a:endParaRPr lang="en-US" dirty="0"/>
          </a:p>
        </p:txBody>
      </p:sp>
      <p:sp>
        <p:nvSpPr>
          <p:cNvPr id="3" name="Title 2"/>
          <p:cNvSpPr>
            <a:spLocks noGrp="1"/>
          </p:cNvSpPr>
          <p:nvPr>
            <p:ph type="title"/>
          </p:nvPr>
        </p:nvSpPr>
        <p:spPr/>
        <p:txBody>
          <a:bodyPr>
            <a:normAutofit/>
          </a:bodyPr>
          <a:lstStyle/>
          <a:p>
            <a:r>
              <a:rPr lang="en-US" sz="5400" dirty="0" smtClean="0"/>
              <a:t>Ephesians 4:14-16</a:t>
            </a:r>
            <a:endParaRPr lang="en-US" sz="5400" dirty="0"/>
          </a:p>
        </p:txBody>
      </p:sp>
    </p:spTree>
    <p:extLst>
      <p:ext uri="{BB962C8B-B14F-4D97-AF65-F5344CB8AC3E}">
        <p14:creationId xmlns:p14="http://schemas.microsoft.com/office/powerpoint/2010/main" val="9265924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aseline="30000" dirty="0"/>
              <a:t>12 </a:t>
            </a:r>
            <a:r>
              <a:rPr lang="en-US" sz="3600" dirty="0"/>
              <a:t>This is My commandment, that you love one another as I have loved you. </a:t>
            </a:r>
            <a:r>
              <a:rPr lang="en-US" sz="3600" baseline="30000" dirty="0"/>
              <a:t>13 </a:t>
            </a:r>
            <a:r>
              <a:rPr lang="en-US" sz="3600" dirty="0"/>
              <a:t>Greater love has no one than this, than to lay down one's life for his friends. </a:t>
            </a:r>
            <a:r>
              <a:rPr lang="en-US" sz="3600" baseline="30000" dirty="0"/>
              <a:t>14 </a:t>
            </a:r>
            <a:r>
              <a:rPr lang="en-US" sz="3600" dirty="0"/>
              <a:t>You are My friends if you do whatever I command you.</a:t>
            </a:r>
            <a:endParaRPr lang="en-US" sz="3600" dirty="0"/>
          </a:p>
        </p:txBody>
      </p:sp>
      <p:sp>
        <p:nvSpPr>
          <p:cNvPr id="3" name="Title 2"/>
          <p:cNvSpPr>
            <a:spLocks noGrp="1"/>
          </p:cNvSpPr>
          <p:nvPr>
            <p:ph type="title"/>
          </p:nvPr>
        </p:nvSpPr>
        <p:spPr/>
        <p:txBody>
          <a:bodyPr/>
          <a:lstStyle/>
          <a:p>
            <a:r>
              <a:rPr lang="en-US" dirty="0" smtClean="0"/>
              <a:t>John 15:12-14</a:t>
            </a:r>
            <a:endParaRPr lang="en-US" dirty="0"/>
          </a:p>
        </p:txBody>
      </p:sp>
    </p:spTree>
    <p:extLst>
      <p:ext uri="{BB962C8B-B14F-4D97-AF65-F5344CB8AC3E}">
        <p14:creationId xmlns:p14="http://schemas.microsoft.com/office/powerpoint/2010/main" val="204348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4000" baseline="30000" dirty="0" smtClean="0"/>
          </a:p>
          <a:p>
            <a:r>
              <a:rPr lang="en-US" sz="4000" baseline="30000" dirty="0" smtClean="0"/>
              <a:t>17 </a:t>
            </a:r>
            <a:r>
              <a:rPr lang="en-US" sz="4000" dirty="0"/>
              <a:t>These things I command you, that you love one another. </a:t>
            </a:r>
            <a:endParaRPr lang="en-US" sz="4000" dirty="0"/>
          </a:p>
        </p:txBody>
      </p:sp>
      <p:sp>
        <p:nvSpPr>
          <p:cNvPr id="3" name="Title 2"/>
          <p:cNvSpPr>
            <a:spLocks noGrp="1"/>
          </p:cNvSpPr>
          <p:nvPr>
            <p:ph type="title"/>
          </p:nvPr>
        </p:nvSpPr>
        <p:spPr/>
        <p:txBody>
          <a:bodyPr>
            <a:normAutofit/>
          </a:bodyPr>
          <a:lstStyle/>
          <a:p>
            <a:r>
              <a:rPr lang="en-US" sz="5400" dirty="0" smtClean="0"/>
              <a:t>John 15:17</a:t>
            </a:r>
            <a:endParaRPr lang="en-US" sz="5400" dirty="0"/>
          </a:p>
        </p:txBody>
      </p:sp>
    </p:spTree>
    <p:extLst>
      <p:ext uri="{BB962C8B-B14F-4D97-AF65-F5344CB8AC3E}">
        <p14:creationId xmlns:p14="http://schemas.microsoft.com/office/powerpoint/2010/main" val="16443482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1" dirty="0"/>
              <a:t>Ephesians 4:16 (NKJV) </a:t>
            </a:r>
            <a:r>
              <a:rPr lang="en-US" sz="3600" baseline="30000" dirty="0"/>
              <a:t>16 </a:t>
            </a:r>
            <a:r>
              <a:rPr lang="en-US" sz="3600" dirty="0"/>
              <a:t>from whom the whole body, joined and knit together by what every joint supplies, according to the effective working by which every part does its share, causes growth of the body for the edifying of itself in love.</a:t>
            </a:r>
            <a:endParaRPr lang="en-US" sz="3600" dirty="0"/>
          </a:p>
        </p:txBody>
      </p:sp>
      <p:sp>
        <p:nvSpPr>
          <p:cNvPr id="3" name="Title 2"/>
          <p:cNvSpPr>
            <a:spLocks noGrp="1"/>
          </p:cNvSpPr>
          <p:nvPr>
            <p:ph type="title"/>
          </p:nvPr>
        </p:nvSpPr>
        <p:spPr/>
        <p:txBody>
          <a:bodyPr/>
          <a:lstStyle/>
          <a:p>
            <a:r>
              <a:rPr lang="en-US" dirty="0" smtClean="0"/>
              <a:t>Ephesians 4:16</a:t>
            </a:r>
            <a:endParaRPr lang="en-US" dirty="0"/>
          </a:p>
        </p:txBody>
      </p:sp>
    </p:spTree>
    <p:extLst>
      <p:ext uri="{BB962C8B-B14F-4D97-AF65-F5344CB8AC3E}">
        <p14:creationId xmlns:p14="http://schemas.microsoft.com/office/powerpoint/2010/main" val="2336176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baseline="30000" dirty="0" smtClean="0"/>
          </a:p>
          <a:p>
            <a:r>
              <a:rPr lang="en-US" sz="4000" baseline="30000" dirty="0" smtClean="0"/>
              <a:t>14 </a:t>
            </a:r>
            <a:r>
              <a:rPr lang="en-US" sz="4000" dirty="0"/>
              <a:t>that we should no longer be children, tossed to and fro and carried about with every wind of doctrine, by the trickery of men, in the cunning craftiness of deceitful plotting,</a:t>
            </a:r>
            <a:endParaRPr lang="en-US" sz="4000" dirty="0"/>
          </a:p>
        </p:txBody>
      </p:sp>
      <p:sp>
        <p:nvSpPr>
          <p:cNvPr id="3" name="Title 2"/>
          <p:cNvSpPr>
            <a:spLocks noGrp="1"/>
          </p:cNvSpPr>
          <p:nvPr>
            <p:ph type="title"/>
          </p:nvPr>
        </p:nvSpPr>
        <p:spPr/>
        <p:txBody>
          <a:bodyPr>
            <a:normAutofit/>
          </a:bodyPr>
          <a:lstStyle/>
          <a:p>
            <a:r>
              <a:rPr lang="en-US" sz="5400" dirty="0" smtClean="0"/>
              <a:t>Ephesians 4:11-15</a:t>
            </a:r>
            <a:endParaRPr lang="en-US" sz="5400" dirty="0"/>
          </a:p>
        </p:txBody>
      </p:sp>
    </p:spTree>
    <p:extLst>
      <p:ext uri="{BB962C8B-B14F-4D97-AF65-F5344CB8AC3E}">
        <p14:creationId xmlns:p14="http://schemas.microsoft.com/office/powerpoint/2010/main" val="3011151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sz="4000" baseline="30000" dirty="0" smtClean="0"/>
          </a:p>
          <a:p>
            <a:r>
              <a:rPr lang="en-US" sz="4000" baseline="30000" dirty="0" smtClean="0"/>
              <a:t>15 </a:t>
            </a:r>
            <a:r>
              <a:rPr lang="en-US" sz="4000" dirty="0"/>
              <a:t>but, speaking the truth in love, may grow up in all things into Him who is the head—Christ—</a:t>
            </a:r>
          </a:p>
          <a:p>
            <a:endParaRPr lang="en-US" dirty="0"/>
          </a:p>
        </p:txBody>
      </p:sp>
      <p:sp>
        <p:nvSpPr>
          <p:cNvPr id="3" name="Title 2"/>
          <p:cNvSpPr>
            <a:spLocks noGrp="1"/>
          </p:cNvSpPr>
          <p:nvPr>
            <p:ph type="title"/>
          </p:nvPr>
        </p:nvSpPr>
        <p:spPr/>
        <p:txBody>
          <a:bodyPr>
            <a:normAutofit/>
          </a:bodyPr>
          <a:lstStyle/>
          <a:p>
            <a:r>
              <a:rPr lang="en-US" sz="5400" dirty="0" smtClean="0"/>
              <a:t>Ephesians 4:11-15</a:t>
            </a:r>
            <a:endParaRPr lang="en-US" sz="5400" dirty="0"/>
          </a:p>
        </p:txBody>
      </p:sp>
    </p:spTree>
    <p:extLst>
      <p:ext uri="{BB962C8B-B14F-4D97-AF65-F5344CB8AC3E}">
        <p14:creationId xmlns:p14="http://schemas.microsoft.com/office/powerpoint/2010/main" val="2230270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54" y="-1"/>
            <a:ext cx="9164054" cy="6878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8099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baseline="30000" dirty="0" smtClean="0"/>
          </a:p>
          <a:p>
            <a:r>
              <a:rPr lang="en-US" sz="4000" baseline="30000" dirty="0" smtClean="0"/>
              <a:t>5 </a:t>
            </a:r>
            <a:r>
              <a:rPr lang="en-US" sz="4000" b="1" i="1" u="sng" dirty="0"/>
              <a:t>You shall love the Lord your God</a:t>
            </a:r>
            <a:r>
              <a:rPr lang="en-US" sz="4000" dirty="0"/>
              <a:t> with all your heart, with all your soul, and with all your strength.</a:t>
            </a:r>
            <a:endParaRPr lang="en-US" sz="4000" dirty="0"/>
          </a:p>
        </p:txBody>
      </p:sp>
      <p:sp>
        <p:nvSpPr>
          <p:cNvPr id="3" name="Title 2"/>
          <p:cNvSpPr>
            <a:spLocks noGrp="1"/>
          </p:cNvSpPr>
          <p:nvPr>
            <p:ph type="title"/>
          </p:nvPr>
        </p:nvSpPr>
        <p:spPr/>
        <p:txBody>
          <a:bodyPr>
            <a:normAutofit/>
          </a:bodyPr>
          <a:lstStyle/>
          <a:p>
            <a:r>
              <a:rPr lang="en-US" sz="5400" dirty="0" smtClean="0"/>
              <a:t>Deuteronomy 6:5</a:t>
            </a:r>
            <a:endParaRPr lang="en-US" sz="5400" dirty="0"/>
          </a:p>
        </p:txBody>
      </p:sp>
    </p:spTree>
    <p:extLst>
      <p:ext uri="{BB962C8B-B14F-4D97-AF65-F5344CB8AC3E}">
        <p14:creationId xmlns:p14="http://schemas.microsoft.com/office/powerpoint/2010/main" val="1911961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baseline="30000" dirty="0" smtClean="0"/>
          </a:p>
          <a:p>
            <a:r>
              <a:rPr lang="en-US" sz="4000" baseline="30000" dirty="0" smtClean="0"/>
              <a:t>18 </a:t>
            </a:r>
            <a:r>
              <a:rPr lang="en-US" sz="4000" dirty="0"/>
              <a:t>You shall not take vengeance, nor bear any grudge against the children of your people, </a:t>
            </a:r>
            <a:r>
              <a:rPr lang="en-US" sz="4000" b="1" i="1" u="sng" dirty="0"/>
              <a:t>but you shall love your neighbor</a:t>
            </a:r>
            <a:r>
              <a:rPr lang="en-US" sz="4000" dirty="0"/>
              <a:t> as yourself: I </a:t>
            </a:r>
            <a:r>
              <a:rPr lang="en-US" sz="4000" i="1" dirty="0"/>
              <a:t>am</a:t>
            </a:r>
            <a:r>
              <a:rPr lang="en-US" sz="4000" dirty="0"/>
              <a:t> the Lord. </a:t>
            </a:r>
            <a:endParaRPr lang="en-US" sz="4000" dirty="0"/>
          </a:p>
        </p:txBody>
      </p:sp>
      <p:sp>
        <p:nvSpPr>
          <p:cNvPr id="3" name="Title 2"/>
          <p:cNvSpPr>
            <a:spLocks noGrp="1"/>
          </p:cNvSpPr>
          <p:nvPr>
            <p:ph type="title"/>
          </p:nvPr>
        </p:nvSpPr>
        <p:spPr/>
        <p:txBody>
          <a:bodyPr>
            <a:normAutofit/>
          </a:bodyPr>
          <a:lstStyle/>
          <a:p>
            <a:r>
              <a:rPr lang="en-US" sz="5400" dirty="0" smtClean="0"/>
              <a:t>Leviticus 19:18</a:t>
            </a:r>
            <a:endParaRPr lang="en-US" sz="5400" dirty="0"/>
          </a:p>
        </p:txBody>
      </p:sp>
    </p:spTree>
    <p:extLst>
      <p:ext uri="{BB962C8B-B14F-4D97-AF65-F5344CB8AC3E}">
        <p14:creationId xmlns:p14="http://schemas.microsoft.com/office/powerpoint/2010/main" val="7696301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107</TotalTime>
  <Words>1285</Words>
  <Application>Microsoft Office PowerPoint</Application>
  <PresentationFormat>On-screen Show (4:3)</PresentationFormat>
  <Paragraphs>131</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Concourse</vt:lpstr>
      <vt:lpstr>Getting Back to the Basics</vt:lpstr>
      <vt:lpstr>Ephesians 4:11-15</vt:lpstr>
      <vt:lpstr>Ephesians 4:11-15</vt:lpstr>
      <vt:lpstr>Ephesians 4:11-15</vt:lpstr>
      <vt:lpstr>Ephesians 4:11-15</vt:lpstr>
      <vt:lpstr>Ephesians 4:11-15</vt:lpstr>
      <vt:lpstr>PowerPoint Presentation</vt:lpstr>
      <vt:lpstr>Deuteronomy 6:5</vt:lpstr>
      <vt:lpstr>Leviticus 19:18</vt:lpstr>
      <vt:lpstr>DISCIPLESHIP</vt:lpstr>
      <vt:lpstr>The Great Commission</vt:lpstr>
      <vt:lpstr>Ephesians 4:11-15</vt:lpstr>
      <vt:lpstr>Ephesians 4:11-15</vt:lpstr>
      <vt:lpstr>Ephesians 4:11-15</vt:lpstr>
      <vt:lpstr>PowerPoint Presentation</vt:lpstr>
      <vt:lpstr>PowerPoint Presentation</vt:lpstr>
      <vt:lpstr>PowerPoint Presentation</vt:lpstr>
      <vt:lpstr>John 10:10</vt:lpstr>
      <vt:lpstr>PowerPoint Presentation</vt:lpstr>
      <vt:lpstr>PowerPoint Presentation</vt:lpstr>
      <vt:lpstr>Matthew 22:29</vt:lpstr>
      <vt:lpstr>John 15:7-8</vt:lpstr>
      <vt:lpstr>PowerPoint Presentation</vt:lpstr>
      <vt:lpstr>PowerPoint Presentation</vt:lpstr>
      <vt:lpstr>4 Basic Levels of Commitment</vt:lpstr>
      <vt:lpstr>4 Basic Levels of Commitment</vt:lpstr>
      <vt:lpstr>4 Basic Levels of Commitment</vt:lpstr>
      <vt:lpstr>4 Basic Levels of Commitment</vt:lpstr>
      <vt:lpstr>John 1:39</vt:lpstr>
      <vt:lpstr>PowerPoint Presentation</vt:lpstr>
      <vt:lpstr>John 1:46</vt:lpstr>
      <vt:lpstr>John 6:53</vt:lpstr>
      <vt:lpstr>John 6:67-69</vt:lpstr>
      <vt:lpstr>PowerPoint Presentation</vt:lpstr>
      <vt:lpstr>PowerPoint Presentation</vt:lpstr>
      <vt:lpstr>PowerPoint Presentation</vt:lpstr>
      <vt:lpstr>Ephesians 4:13</vt:lpstr>
      <vt:lpstr>PowerPoint Presentation</vt:lpstr>
      <vt:lpstr>Ephesians 4:11-12</vt:lpstr>
      <vt:lpstr>PowerPoint Presentation</vt:lpstr>
      <vt:lpstr>Ephesians 4:14-16</vt:lpstr>
      <vt:lpstr>Ephesians 4:14-16</vt:lpstr>
      <vt:lpstr>John 15:12-14</vt:lpstr>
      <vt:lpstr>John 15:17</vt:lpstr>
      <vt:lpstr>Ephesians 4:16</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Back to the Basics</dc:title>
  <dc:creator>Carlos Flores</dc:creator>
  <cp:lastModifiedBy>Carlos Flores</cp:lastModifiedBy>
  <cp:revision>11</cp:revision>
  <dcterms:created xsi:type="dcterms:W3CDTF">2013-01-19T19:43:17Z</dcterms:created>
  <dcterms:modified xsi:type="dcterms:W3CDTF">2013-01-19T21:30:21Z</dcterms:modified>
</cp:coreProperties>
</file>