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0" d="100"/>
          <a:sy n="110" d="100"/>
        </p:scale>
        <p:origin x="-1644"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7" name="Picture 6" descr="horizon.png"/>
          <p:cNvPicPr>
            <a:picLocks noChangeAspect="1"/>
          </p:cNvPicPr>
          <p:nvPr/>
        </p:nvPicPr>
        <p:blipFill>
          <a:blip r:embed="rId2" cstate="print"/>
          <a:srcRect t="33333"/>
          <a:stretch>
            <a:fillRect/>
          </a:stretch>
        </p:blipFill>
        <p:spPr>
          <a:xfrm>
            <a:off x="0" y="0"/>
            <a:ext cx="9144000" cy="4572000"/>
          </a:xfrm>
          <a:prstGeom prst="rect">
            <a:avLst/>
          </a:prstGeom>
        </p:spPr>
      </p:pic>
      <p:sp>
        <p:nvSpPr>
          <p:cNvPr id="4" name="Date Placeholder 3"/>
          <p:cNvSpPr>
            <a:spLocks noGrp="1"/>
          </p:cNvSpPr>
          <p:nvPr>
            <p:ph type="dt" sz="half" idx="10"/>
          </p:nvPr>
        </p:nvSpPr>
        <p:spPr/>
        <p:txBody>
          <a:bodyPr/>
          <a:lstStyle/>
          <a:p>
            <a:fld id="{AD927A72-228F-4525-BBDB-AC0B451FC61C}" type="datetimeFigureOut">
              <a:rPr lang="en-US" smtClean="0"/>
              <a:t>2/23/2013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9A7088-BFC5-4D0C-87D8-323496425CCA}" type="slidenum">
              <a:rPr lang="en-US" smtClean="0"/>
              <a:t>‹#›</a:t>
            </a:fld>
            <a:endParaRPr lang="en-US"/>
          </a:p>
        </p:txBody>
      </p:sp>
      <p:sp>
        <p:nvSpPr>
          <p:cNvPr id="3" name="Subtitle 2"/>
          <p:cNvSpPr>
            <a:spLocks noGrp="1"/>
          </p:cNvSpPr>
          <p:nvPr>
            <p:ph type="subTitle" idx="1"/>
          </p:nvPr>
        </p:nvSpPr>
        <p:spPr>
          <a:xfrm>
            <a:off x="1219200" y="3886200"/>
            <a:ext cx="6400800" cy="1752600"/>
          </a:xfrm>
        </p:spPr>
        <p:txBody>
          <a:bodyPr>
            <a:normAutofit/>
          </a:bodyPr>
          <a:lstStyle>
            <a:lvl1pPr marL="0" indent="0" algn="ctr">
              <a:buNone/>
              <a:defRPr sz="1700" baseline="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2" name="Title 1"/>
          <p:cNvSpPr>
            <a:spLocks noGrp="1"/>
          </p:cNvSpPr>
          <p:nvPr>
            <p:ph type="ctrTitle"/>
          </p:nvPr>
        </p:nvSpPr>
        <p:spPr>
          <a:xfrm>
            <a:off x="685800" y="2007888"/>
            <a:ext cx="7772400" cy="1470025"/>
          </a:xfrm>
        </p:spPr>
        <p:txBody>
          <a:bodyPr/>
          <a:lstStyle>
            <a:lvl1pPr algn="ctr">
              <a:defRPr sz="3200"/>
            </a:lvl1pPr>
          </a:lstStyle>
          <a:p>
            <a:r>
              <a:rPr lang="en-US" smtClean="0"/>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D927A72-228F-4525-BBDB-AC0B451FC61C}" type="datetimeFigureOut">
              <a:rPr lang="en-US" smtClean="0"/>
              <a:t>2/23/2013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9A7088-BFC5-4D0C-87D8-323496425CCA}"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D927A72-228F-4525-BBDB-AC0B451FC61C}" type="datetimeFigureOut">
              <a:rPr lang="en-US" smtClean="0"/>
              <a:t>2/23/2013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9A7088-BFC5-4D0C-87D8-323496425CCA}"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143000"/>
          </a:xfrm>
        </p:spPr>
        <p:txBody>
          <a:bodyPr/>
          <a:lstStyle/>
          <a:p>
            <a:r>
              <a:rPr lang="en-US" smtClean="0"/>
              <a:t>Click to edit Master title style</a:t>
            </a:r>
            <a:endParaRPr lang="en-US" dirty="0"/>
          </a:p>
        </p:txBody>
      </p:sp>
      <p:sp>
        <p:nvSpPr>
          <p:cNvPr id="4" name="Date Placeholder 3"/>
          <p:cNvSpPr>
            <a:spLocks noGrp="1"/>
          </p:cNvSpPr>
          <p:nvPr>
            <p:ph type="dt" sz="half" idx="10"/>
          </p:nvPr>
        </p:nvSpPr>
        <p:spPr/>
        <p:txBody>
          <a:bodyPr/>
          <a:lstStyle/>
          <a:p>
            <a:fld id="{AD927A72-228F-4525-BBDB-AC0B451FC61C}" type="datetimeFigureOut">
              <a:rPr lang="en-US" smtClean="0"/>
              <a:t>2/23/2013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9A7088-BFC5-4D0C-87D8-323496425CCA}" type="slidenum">
              <a:rPr lang="en-US" smtClean="0"/>
              <a:t>‹#›</a:t>
            </a:fld>
            <a:endParaRPr lang="en-US"/>
          </a:p>
        </p:txBody>
      </p:sp>
      <p:sp>
        <p:nvSpPr>
          <p:cNvPr id="8" name="Content Placeholder 7"/>
          <p:cNvSpPr>
            <a:spLocks noGrp="1"/>
          </p:cNvSpPr>
          <p:nvPr>
            <p:ph sz="quarter" idx="13"/>
          </p:nvPr>
        </p:nvSpPr>
        <p:spPr>
          <a:xfrm>
            <a:off x="609600" y="1600200"/>
            <a:ext cx="79248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600" y="4962525"/>
            <a:ext cx="7885113" cy="1362075"/>
          </a:xfrm>
        </p:spPr>
        <p:txBody>
          <a:bodyPr anchor="t"/>
          <a:lstStyle>
            <a:lvl1pPr algn="l">
              <a:defRPr sz="3200" b="0" i="0" cap="all" baseline="0"/>
            </a:lvl1pPr>
          </a:lstStyle>
          <a:p>
            <a:r>
              <a:rPr lang="en-US" smtClean="0"/>
              <a:t>Click to edit Master title style</a:t>
            </a:r>
            <a:endParaRPr lang="en-US" dirty="0"/>
          </a:p>
        </p:txBody>
      </p:sp>
      <p:sp>
        <p:nvSpPr>
          <p:cNvPr id="3" name="Text Placeholder 2"/>
          <p:cNvSpPr>
            <a:spLocks noGrp="1"/>
          </p:cNvSpPr>
          <p:nvPr>
            <p:ph type="body" idx="1"/>
          </p:nvPr>
        </p:nvSpPr>
        <p:spPr>
          <a:xfrm>
            <a:off x="609600" y="3462338"/>
            <a:ext cx="7885113" cy="1500187"/>
          </a:xfrm>
        </p:spPr>
        <p:txBody>
          <a:bodyPr anchor="b">
            <a:normAutofit/>
          </a:bodyPr>
          <a:lstStyle>
            <a:lvl1pPr marL="0" indent="0">
              <a:buNone/>
              <a:defRPr sz="1700" baseline="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D927A72-228F-4525-BBDB-AC0B451FC61C}" type="datetimeFigureOut">
              <a:rPr lang="en-US" smtClean="0"/>
              <a:t>2/23/2013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9A7088-BFC5-4D0C-87D8-323496425CCA}"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1" name="Content Placeholder 10"/>
          <p:cNvSpPr>
            <a:spLocks noGrp="1"/>
          </p:cNvSpPr>
          <p:nvPr>
            <p:ph sz="quarter" idx="13"/>
          </p:nvPr>
        </p:nvSpPr>
        <p:spPr>
          <a:xfrm>
            <a:off x="609600" y="1600200"/>
            <a:ext cx="3733800" cy="4114800"/>
          </a:xfrm>
        </p:spPr>
        <p:txBody>
          <a:bodyPr/>
          <a:lstStyle>
            <a:lvl5pPr>
              <a:defRPr/>
            </a:lvl5pPr>
            <a:lvl6pPr>
              <a:buClr>
                <a:schemeClr val="tx2"/>
              </a:buClr>
              <a:buFont typeface="Arial" pitchFamily="34" charset="0"/>
              <a:buChar char="•"/>
              <a:defRPr/>
            </a:lvl6pPr>
            <a:lvl7pPr>
              <a:buClr>
                <a:schemeClr val="tx2"/>
              </a:buClr>
              <a:buFont typeface="Arial" pitchFamily="34" charset="0"/>
              <a:buChar char="•"/>
              <a:defRPr/>
            </a:lvl7pPr>
            <a:lvl8pPr>
              <a:buClr>
                <a:schemeClr val="tx2"/>
              </a:buClr>
              <a:buFont typeface="Arial" pitchFamily="34" charset="0"/>
              <a:buChar char="•"/>
              <a:defRPr/>
            </a:lvl8pPr>
            <a:lvl9pPr>
              <a:buClr>
                <a:schemeClr val="tx2"/>
              </a:buClr>
              <a:buFont typeface="Arial" pitchFamily="34" charset="0"/>
              <a:buChar cha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3" name="Content Placeholder 12"/>
          <p:cNvSpPr>
            <a:spLocks noGrp="1"/>
          </p:cNvSpPr>
          <p:nvPr>
            <p:ph sz="quarter" idx="14"/>
          </p:nvPr>
        </p:nvSpPr>
        <p:spPr>
          <a:xfrm>
            <a:off x="4800600" y="1600200"/>
            <a:ext cx="3733800" cy="41148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2" name="Title 1"/>
          <p:cNvSpPr>
            <a:spLocks noGrp="1"/>
          </p:cNvSpPr>
          <p:nvPr>
            <p:ph type="title"/>
          </p:nvPr>
        </p:nvSpPr>
        <p:spPr>
          <a:xfrm>
            <a:off x="609600" y="274638"/>
            <a:ext cx="7924800" cy="1143000"/>
          </a:xfrm>
        </p:spPr>
        <p:txBody>
          <a:bodyPr/>
          <a:lstStyle/>
          <a:p>
            <a:r>
              <a:rPr lang="en-US" smtClean="0"/>
              <a:t>Click to edit Master title style</a:t>
            </a:r>
            <a:endParaRPr lang="en-US" dirty="0"/>
          </a:p>
        </p:txBody>
      </p:sp>
      <p:sp>
        <p:nvSpPr>
          <p:cNvPr id="5" name="Date Placeholder 4"/>
          <p:cNvSpPr>
            <a:spLocks noGrp="1"/>
          </p:cNvSpPr>
          <p:nvPr>
            <p:ph type="dt" sz="half" idx="10"/>
          </p:nvPr>
        </p:nvSpPr>
        <p:spPr/>
        <p:txBody>
          <a:bodyPr/>
          <a:lstStyle/>
          <a:p>
            <a:fld id="{AD927A72-228F-4525-BBDB-AC0B451FC61C}" type="datetimeFigureOut">
              <a:rPr lang="en-US" smtClean="0"/>
              <a:t>2/23/2013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29A7088-BFC5-4D0C-87D8-323496425CCA}"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3" name="Content Placeholder 12"/>
          <p:cNvSpPr>
            <a:spLocks noGrp="1"/>
          </p:cNvSpPr>
          <p:nvPr>
            <p:ph sz="quarter" idx="14"/>
          </p:nvPr>
        </p:nvSpPr>
        <p:spPr>
          <a:xfrm>
            <a:off x="4800600" y="2209800"/>
            <a:ext cx="3733800" cy="35052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1" name="Content Placeholder 10"/>
          <p:cNvSpPr>
            <a:spLocks noGrp="1"/>
          </p:cNvSpPr>
          <p:nvPr>
            <p:ph sz="quarter" idx="13"/>
          </p:nvPr>
        </p:nvSpPr>
        <p:spPr>
          <a:xfrm>
            <a:off x="609600" y="2209800"/>
            <a:ext cx="3733800" cy="35052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2" name="Title 1"/>
          <p:cNvSpPr>
            <a:spLocks noGrp="1"/>
          </p:cNvSpPr>
          <p:nvPr>
            <p:ph type="title"/>
          </p:nvPr>
        </p:nvSpPr>
        <p:spPr>
          <a:xfrm>
            <a:off x="609600" y="274638"/>
            <a:ext cx="7924800" cy="1143000"/>
          </a:xfrm>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09600" y="1600199"/>
            <a:ext cx="3733800" cy="574675"/>
          </a:xfrm>
        </p:spPr>
        <p:txBody>
          <a:bodyPr anchor="b">
            <a:normAutofit/>
          </a:bodyPr>
          <a:lstStyle>
            <a:lvl1pPr marL="0" indent="0">
              <a:buNone/>
              <a:defRPr sz="1700" b="0" i="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800600" y="1600199"/>
            <a:ext cx="3733800" cy="574675"/>
          </a:xfrm>
        </p:spPr>
        <p:txBody>
          <a:bodyPr anchor="b">
            <a:normAutofit/>
          </a:bodyPr>
          <a:lstStyle>
            <a:lvl1pPr marL="0" indent="0">
              <a:buNone/>
              <a:defRPr sz="1700" b="0" i="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AD927A72-228F-4525-BBDB-AC0B451FC61C}" type="datetimeFigureOut">
              <a:rPr lang="en-US" smtClean="0"/>
              <a:t>2/23/2013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29A7088-BFC5-4D0C-87D8-323496425CCA}"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1430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AD927A72-228F-4525-BBDB-AC0B451FC61C}" type="datetimeFigureOut">
              <a:rPr lang="en-US" smtClean="0"/>
              <a:t>2/23/2013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29A7088-BFC5-4D0C-87D8-323496425CCA}"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927A72-228F-4525-BBDB-AC0B451FC61C}" type="datetimeFigureOut">
              <a:rPr lang="en-US" smtClean="0"/>
              <a:t>2/23/2013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29A7088-BFC5-4D0C-87D8-323496425CCA}"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Content Placeholder 8"/>
          <p:cNvSpPr>
            <a:spLocks noGrp="1"/>
          </p:cNvSpPr>
          <p:nvPr>
            <p:ph sz="quarter" idx="13"/>
          </p:nvPr>
        </p:nvSpPr>
        <p:spPr>
          <a:xfrm>
            <a:off x="3962400" y="1447800"/>
            <a:ext cx="4648200" cy="4267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 name="Title 1"/>
          <p:cNvSpPr>
            <a:spLocks noGrp="1"/>
          </p:cNvSpPr>
          <p:nvPr>
            <p:ph type="title"/>
          </p:nvPr>
        </p:nvSpPr>
        <p:spPr>
          <a:xfrm>
            <a:off x="612648" y="1447800"/>
            <a:ext cx="2971800" cy="1097280"/>
          </a:xfrm>
        </p:spPr>
        <p:txBody>
          <a:bodyPr anchor="b"/>
          <a:lstStyle>
            <a:lvl1pPr algn="l">
              <a:defRPr sz="1800" b="0" i="0" cap="none" baseline="0">
                <a:solidFill>
                  <a:schemeClr val="tx2"/>
                </a:solidFill>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612648" y="2547891"/>
            <a:ext cx="2971800" cy="3167109"/>
          </a:xfrm>
        </p:spPr>
        <p:txBody>
          <a:bodyPr tIns="9144">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D927A72-228F-4525-BBDB-AC0B451FC61C}" type="datetimeFigureOut">
              <a:rPr lang="en-US" smtClean="0"/>
              <a:t>2/23/2013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29A7088-BFC5-4D0C-87D8-323496425CCA}"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pic>
        <p:nvPicPr>
          <p:cNvPr id="11" name="Picture 10" descr="horizon.png"/>
          <p:cNvPicPr>
            <a:picLocks noChangeAspect="1"/>
          </p:cNvPicPr>
          <p:nvPr/>
        </p:nvPicPr>
        <p:blipFill>
          <a:blip r:embed="rId2" cstate="print"/>
          <a:stretch>
            <a:fillRect/>
          </a:stretch>
        </p:blipFill>
        <p:spPr>
          <a:xfrm>
            <a:off x="0" y="0"/>
            <a:ext cx="9144000" cy="6858000"/>
          </a:xfrm>
          <a:prstGeom prst="rect">
            <a:avLst/>
          </a:prstGeom>
        </p:spPr>
      </p:pic>
      <p:sp>
        <p:nvSpPr>
          <p:cNvPr id="2" name="Title 1"/>
          <p:cNvSpPr>
            <a:spLocks noGrp="1"/>
          </p:cNvSpPr>
          <p:nvPr>
            <p:ph type="title"/>
          </p:nvPr>
        </p:nvSpPr>
        <p:spPr>
          <a:xfrm>
            <a:off x="609600" y="1447800"/>
            <a:ext cx="2971800" cy="1097280"/>
          </a:xfrm>
        </p:spPr>
        <p:txBody>
          <a:bodyPr anchor="b"/>
          <a:lstStyle>
            <a:lvl1pPr algn="l">
              <a:defRPr sz="1800" b="0" i="0" cap="none" baseline="0">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4657344" y="1447800"/>
            <a:ext cx="3419856" cy="3474720"/>
          </a:xfrm>
          <a:custGeom>
            <a:avLst/>
            <a:gdLst>
              <a:gd name="connsiteX0" fmla="*/ 0 w 3419856"/>
              <a:gd name="connsiteY0" fmla="*/ 74450 h 3429000"/>
              <a:gd name="connsiteX1" fmla="*/ 21806 w 3419856"/>
              <a:gd name="connsiteY1" fmla="*/ 21806 h 3429000"/>
              <a:gd name="connsiteX2" fmla="*/ 74450 w 3419856"/>
              <a:gd name="connsiteY2" fmla="*/ 0 h 3429000"/>
              <a:gd name="connsiteX3" fmla="*/ 3345406 w 3419856"/>
              <a:gd name="connsiteY3" fmla="*/ 0 h 3429000"/>
              <a:gd name="connsiteX4" fmla="*/ 3398050 w 3419856"/>
              <a:gd name="connsiteY4" fmla="*/ 21806 h 3429000"/>
              <a:gd name="connsiteX5" fmla="*/ 3419856 w 3419856"/>
              <a:gd name="connsiteY5" fmla="*/ 74450 h 3429000"/>
              <a:gd name="connsiteX6" fmla="*/ 3419856 w 3419856"/>
              <a:gd name="connsiteY6" fmla="*/ 3354550 h 3429000"/>
              <a:gd name="connsiteX7" fmla="*/ 3398050 w 3419856"/>
              <a:gd name="connsiteY7" fmla="*/ 3407194 h 3429000"/>
              <a:gd name="connsiteX8" fmla="*/ 3345406 w 3419856"/>
              <a:gd name="connsiteY8" fmla="*/ 3429000 h 3429000"/>
              <a:gd name="connsiteX9" fmla="*/ 74450 w 3419856"/>
              <a:gd name="connsiteY9" fmla="*/ 3429000 h 3429000"/>
              <a:gd name="connsiteX10" fmla="*/ 21806 w 3419856"/>
              <a:gd name="connsiteY10" fmla="*/ 3407194 h 3429000"/>
              <a:gd name="connsiteX11" fmla="*/ 0 w 3419856"/>
              <a:gd name="connsiteY11" fmla="*/ 3354550 h 3429000"/>
              <a:gd name="connsiteX12" fmla="*/ 0 w 3419856"/>
              <a:gd name="connsiteY12" fmla="*/ 74450 h 3429000"/>
              <a:gd name="connsiteX0" fmla="*/ 0 w 3419856"/>
              <a:gd name="connsiteY0" fmla="*/ 74450 h 3429000"/>
              <a:gd name="connsiteX1" fmla="*/ 21806 w 3419856"/>
              <a:gd name="connsiteY1" fmla="*/ 21806 h 3429000"/>
              <a:gd name="connsiteX2" fmla="*/ 74450 w 3419856"/>
              <a:gd name="connsiteY2" fmla="*/ 0 h 3429000"/>
              <a:gd name="connsiteX3" fmla="*/ 3345406 w 3419856"/>
              <a:gd name="connsiteY3" fmla="*/ 0 h 3429000"/>
              <a:gd name="connsiteX4" fmla="*/ 3398050 w 3419856"/>
              <a:gd name="connsiteY4" fmla="*/ 21806 h 3429000"/>
              <a:gd name="connsiteX5" fmla="*/ 3419856 w 3419856"/>
              <a:gd name="connsiteY5" fmla="*/ 74450 h 3429000"/>
              <a:gd name="connsiteX6" fmla="*/ 3419856 w 3419856"/>
              <a:gd name="connsiteY6" fmla="*/ 3354550 h 3429000"/>
              <a:gd name="connsiteX7" fmla="*/ 3398050 w 3419856"/>
              <a:gd name="connsiteY7" fmla="*/ 3407194 h 3429000"/>
              <a:gd name="connsiteX8" fmla="*/ 3345406 w 3419856"/>
              <a:gd name="connsiteY8" fmla="*/ 3429000 h 3429000"/>
              <a:gd name="connsiteX9" fmla="*/ 21806 w 3419856"/>
              <a:gd name="connsiteY9" fmla="*/ 3407194 h 3429000"/>
              <a:gd name="connsiteX10" fmla="*/ 0 w 3419856"/>
              <a:gd name="connsiteY10" fmla="*/ 3354550 h 3429000"/>
              <a:gd name="connsiteX11" fmla="*/ 0 w 3419856"/>
              <a:gd name="connsiteY11" fmla="*/ 74450 h 3429000"/>
              <a:gd name="connsiteX0" fmla="*/ 0 w 3964392"/>
              <a:gd name="connsiteY0" fmla="*/ 74450 h 3415968"/>
              <a:gd name="connsiteX1" fmla="*/ 21806 w 3964392"/>
              <a:gd name="connsiteY1" fmla="*/ 21806 h 3415968"/>
              <a:gd name="connsiteX2" fmla="*/ 74450 w 3964392"/>
              <a:gd name="connsiteY2" fmla="*/ 0 h 3415968"/>
              <a:gd name="connsiteX3" fmla="*/ 3345406 w 3964392"/>
              <a:gd name="connsiteY3" fmla="*/ 0 h 3415968"/>
              <a:gd name="connsiteX4" fmla="*/ 3398050 w 3964392"/>
              <a:gd name="connsiteY4" fmla="*/ 21806 h 3415968"/>
              <a:gd name="connsiteX5" fmla="*/ 3419856 w 3964392"/>
              <a:gd name="connsiteY5" fmla="*/ 74450 h 3415968"/>
              <a:gd name="connsiteX6" fmla="*/ 3419856 w 3964392"/>
              <a:gd name="connsiteY6" fmla="*/ 3354550 h 3415968"/>
              <a:gd name="connsiteX7" fmla="*/ 3398050 w 3964392"/>
              <a:gd name="connsiteY7" fmla="*/ 3407194 h 3415968"/>
              <a:gd name="connsiteX8" fmla="*/ 21806 w 3964392"/>
              <a:gd name="connsiteY8" fmla="*/ 3407194 h 3415968"/>
              <a:gd name="connsiteX9" fmla="*/ 0 w 3964392"/>
              <a:gd name="connsiteY9" fmla="*/ 3354550 h 3415968"/>
              <a:gd name="connsiteX10" fmla="*/ 0 w 3964392"/>
              <a:gd name="connsiteY10" fmla="*/ 74450 h 3415968"/>
              <a:gd name="connsiteX0" fmla="*/ 0 w 3964392"/>
              <a:gd name="connsiteY0" fmla="*/ 74450 h 3415968"/>
              <a:gd name="connsiteX1" fmla="*/ 21806 w 3964392"/>
              <a:gd name="connsiteY1" fmla="*/ 21806 h 3415968"/>
              <a:gd name="connsiteX2" fmla="*/ 74450 w 3964392"/>
              <a:gd name="connsiteY2" fmla="*/ 0 h 3415968"/>
              <a:gd name="connsiteX3" fmla="*/ 3345406 w 3964392"/>
              <a:gd name="connsiteY3" fmla="*/ 0 h 3415968"/>
              <a:gd name="connsiteX4" fmla="*/ 3398050 w 3964392"/>
              <a:gd name="connsiteY4" fmla="*/ 21806 h 3415968"/>
              <a:gd name="connsiteX5" fmla="*/ 3419856 w 3964392"/>
              <a:gd name="connsiteY5" fmla="*/ 74450 h 3415968"/>
              <a:gd name="connsiteX6" fmla="*/ 3419856 w 3964392"/>
              <a:gd name="connsiteY6" fmla="*/ 3354550 h 3415968"/>
              <a:gd name="connsiteX7" fmla="*/ 3398050 w 3964392"/>
              <a:gd name="connsiteY7" fmla="*/ 3407194 h 3415968"/>
              <a:gd name="connsiteX8" fmla="*/ 21806 w 3964392"/>
              <a:gd name="connsiteY8" fmla="*/ 3407194 h 3415968"/>
              <a:gd name="connsiteX9" fmla="*/ 0 w 3964392"/>
              <a:gd name="connsiteY9" fmla="*/ 3354550 h 3415968"/>
              <a:gd name="connsiteX10" fmla="*/ 0 w 3964392"/>
              <a:gd name="connsiteY10" fmla="*/ 74450 h 3415968"/>
              <a:gd name="connsiteX0" fmla="*/ 0 w 3968026"/>
              <a:gd name="connsiteY0" fmla="*/ 74450 h 3910007"/>
              <a:gd name="connsiteX1" fmla="*/ 21806 w 3968026"/>
              <a:gd name="connsiteY1" fmla="*/ 21806 h 3910007"/>
              <a:gd name="connsiteX2" fmla="*/ 74450 w 3968026"/>
              <a:gd name="connsiteY2" fmla="*/ 0 h 3910007"/>
              <a:gd name="connsiteX3" fmla="*/ 3345406 w 3968026"/>
              <a:gd name="connsiteY3" fmla="*/ 0 h 3910007"/>
              <a:gd name="connsiteX4" fmla="*/ 3398050 w 3968026"/>
              <a:gd name="connsiteY4" fmla="*/ 21806 h 3910007"/>
              <a:gd name="connsiteX5" fmla="*/ 3419856 w 3968026"/>
              <a:gd name="connsiteY5" fmla="*/ 74450 h 3910007"/>
              <a:gd name="connsiteX6" fmla="*/ 3419856 w 3968026"/>
              <a:gd name="connsiteY6" fmla="*/ 3354550 h 3910007"/>
              <a:gd name="connsiteX7" fmla="*/ 3398050 w 3968026"/>
              <a:gd name="connsiteY7" fmla="*/ 3407194 h 3910007"/>
              <a:gd name="connsiteX8" fmla="*/ 0 w 3968026"/>
              <a:gd name="connsiteY8" fmla="*/ 3354550 h 3910007"/>
              <a:gd name="connsiteX9" fmla="*/ 0 w 3968026"/>
              <a:gd name="connsiteY9" fmla="*/ 74450 h 3910007"/>
              <a:gd name="connsiteX0" fmla="*/ 0 w 3419856"/>
              <a:gd name="connsiteY0" fmla="*/ 74450 h 3901233"/>
              <a:gd name="connsiteX1" fmla="*/ 21806 w 3419856"/>
              <a:gd name="connsiteY1" fmla="*/ 21806 h 3901233"/>
              <a:gd name="connsiteX2" fmla="*/ 74450 w 3419856"/>
              <a:gd name="connsiteY2" fmla="*/ 0 h 3901233"/>
              <a:gd name="connsiteX3" fmla="*/ 3345406 w 3419856"/>
              <a:gd name="connsiteY3" fmla="*/ 0 h 3901233"/>
              <a:gd name="connsiteX4" fmla="*/ 3398050 w 3419856"/>
              <a:gd name="connsiteY4" fmla="*/ 21806 h 3901233"/>
              <a:gd name="connsiteX5" fmla="*/ 3419856 w 3419856"/>
              <a:gd name="connsiteY5" fmla="*/ 74450 h 3901233"/>
              <a:gd name="connsiteX6" fmla="*/ 3419856 w 3419856"/>
              <a:gd name="connsiteY6" fmla="*/ 3354550 h 3901233"/>
              <a:gd name="connsiteX7" fmla="*/ 0 w 3419856"/>
              <a:gd name="connsiteY7" fmla="*/ 3354550 h 3901233"/>
              <a:gd name="connsiteX8" fmla="*/ 0 w 3419856"/>
              <a:gd name="connsiteY8" fmla="*/ 74450 h 3901233"/>
              <a:gd name="connsiteX0" fmla="*/ 0 w 3419856"/>
              <a:gd name="connsiteY0" fmla="*/ 74450 h 3354550"/>
              <a:gd name="connsiteX1" fmla="*/ 21806 w 3419856"/>
              <a:gd name="connsiteY1" fmla="*/ 21806 h 3354550"/>
              <a:gd name="connsiteX2" fmla="*/ 74450 w 3419856"/>
              <a:gd name="connsiteY2" fmla="*/ 0 h 3354550"/>
              <a:gd name="connsiteX3" fmla="*/ 3345406 w 3419856"/>
              <a:gd name="connsiteY3" fmla="*/ 0 h 3354550"/>
              <a:gd name="connsiteX4" fmla="*/ 3398050 w 3419856"/>
              <a:gd name="connsiteY4" fmla="*/ 21806 h 3354550"/>
              <a:gd name="connsiteX5" fmla="*/ 3419856 w 3419856"/>
              <a:gd name="connsiteY5" fmla="*/ 74450 h 3354550"/>
              <a:gd name="connsiteX6" fmla="*/ 3419856 w 3419856"/>
              <a:gd name="connsiteY6" fmla="*/ 3354550 h 3354550"/>
              <a:gd name="connsiteX7" fmla="*/ 0 w 3419856"/>
              <a:gd name="connsiteY7" fmla="*/ 3354550 h 3354550"/>
              <a:gd name="connsiteX8" fmla="*/ 0 w 3419856"/>
              <a:gd name="connsiteY8" fmla="*/ 74450 h 3354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419856" h="3354550">
                <a:moveTo>
                  <a:pt x="0" y="74450"/>
                </a:moveTo>
                <a:cubicBezTo>
                  <a:pt x="0" y="54705"/>
                  <a:pt x="7844" y="35768"/>
                  <a:pt x="21806" y="21806"/>
                </a:cubicBezTo>
                <a:cubicBezTo>
                  <a:pt x="35768" y="7844"/>
                  <a:pt x="54705" y="0"/>
                  <a:pt x="74450" y="0"/>
                </a:cubicBezTo>
                <a:lnTo>
                  <a:pt x="3345406" y="0"/>
                </a:lnTo>
                <a:cubicBezTo>
                  <a:pt x="3365151" y="0"/>
                  <a:pt x="3384088" y="7844"/>
                  <a:pt x="3398050" y="21806"/>
                </a:cubicBezTo>
                <a:cubicBezTo>
                  <a:pt x="3412012" y="35768"/>
                  <a:pt x="3419856" y="54705"/>
                  <a:pt x="3419856" y="74450"/>
                </a:cubicBezTo>
                <a:lnTo>
                  <a:pt x="3419856" y="3354550"/>
                </a:lnTo>
                <a:lnTo>
                  <a:pt x="0" y="3354550"/>
                </a:lnTo>
                <a:lnTo>
                  <a:pt x="0" y="74450"/>
                </a:lnTo>
                <a:close/>
              </a:path>
            </a:pathLst>
          </a:custGeom>
        </p:spPr>
        <p:txBody>
          <a:bodyPr>
            <a:normAutofit/>
          </a:bodyPr>
          <a:lstStyle>
            <a:lvl1pPr marL="0" indent="0" algn="ctr">
              <a:buNone/>
              <a:defRPr sz="2000" baseline="0">
                <a:solidFill>
                  <a:schemeClr val="tx1">
                    <a:lumMod val="6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09600" y="2547890"/>
            <a:ext cx="2971800" cy="2405109"/>
          </a:xfrm>
        </p:spPr>
        <p:txBody>
          <a:bodyPr tIns="9144">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D927A72-228F-4525-BBDB-AC0B451FC61C}" type="datetimeFigureOut">
              <a:rPr lang="en-US" smtClean="0"/>
              <a:t>2/23/2013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29A7088-BFC5-4D0C-87D8-323496425CCA}"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7" name="Picture 6" descr="horizon.png"/>
          <p:cNvPicPr>
            <a:picLocks noChangeAspect="1"/>
          </p:cNvPicPr>
          <p:nvPr/>
        </p:nvPicPr>
        <p:blipFill>
          <a:blip r:embed="rId13" cstate="print"/>
          <a:stretch>
            <a:fillRect/>
          </a:stretch>
        </p:blipFill>
        <p:spPr>
          <a:xfrm>
            <a:off x="0" y="0"/>
            <a:ext cx="9144000" cy="6858000"/>
          </a:xfrm>
          <a:prstGeom prst="rect">
            <a:avLst/>
          </a:prstGeom>
        </p:spPr>
      </p:pic>
      <p:sp>
        <p:nvSpPr>
          <p:cNvPr id="2" name="Title Placeholder 1"/>
          <p:cNvSpPr>
            <a:spLocks noGrp="1"/>
          </p:cNvSpPr>
          <p:nvPr>
            <p:ph type="title"/>
          </p:nvPr>
        </p:nvSpPr>
        <p:spPr>
          <a:xfrm>
            <a:off x="609600" y="274638"/>
            <a:ext cx="7924800" cy="1143000"/>
          </a:xfrm>
          <a:prstGeom prst="rect">
            <a:avLst/>
          </a:prstGeom>
        </p:spPr>
        <p:txBody>
          <a:bodyPr vert="horz" lIns="91440" tIns="45720" rIns="91440" bIns="45720" rtlCol="0" anchor="b" anchorCtr="0">
            <a:noAutofit/>
          </a:bodyPr>
          <a:lstStyle/>
          <a:p>
            <a:r>
              <a:rPr lang="en-US" smtClean="0"/>
              <a:t>Click to edit Master title style</a:t>
            </a:r>
            <a:endParaRPr lang="en-US" dirty="0"/>
          </a:p>
        </p:txBody>
      </p:sp>
      <p:sp>
        <p:nvSpPr>
          <p:cNvPr id="3" name="Text Placeholder 2"/>
          <p:cNvSpPr>
            <a:spLocks noGrp="1"/>
          </p:cNvSpPr>
          <p:nvPr>
            <p:ph type="body" idx="1"/>
          </p:nvPr>
        </p:nvSpPr>
        <p:spPr>
          <a:xfrm>
            <a:off x="609600" y="1600200"/>
            <a:ext cx="79248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2"/>
          </p:nvPr>
        </p:nvSpPr>
        <p:spPr>
          <a:xfrm>
            <a:off x="5715000" y="6356350"/>
            <a:ext cx="1524000" cy="365125"/>
          </a:xfrm>
          <a:prstGeom prst="rect">
            <a:avLst/>
          </a:prstGeom>
        </p:spPr>
        <p:txBody>
          <a:bodyPr vert="horz" lIns="91440" tIns="45720" rIns="91440" bIns="45720" rtlCol="0" anchor="ctr"/>
          <a:lstStyle>
            <a:lvl1pPr algn="r">
              <a:defRPr sz="1000" strike="noStrike" spc="60" baseline="0">
                <a:solidFill>
                  <a:schemeClr val="tx1"/>
                </a:solidFill>
              </a:defRPr>
            </a:lvl1pPr>
          </a:lstStyle>
          <a:p>
            <a:fld id="{AD927A72-228F-4525-BBDB-AC0B451FC61C}" type="datetimeFigureOut">
              <a:rPr lang="en-US" smtClean="0"/>
              <a:t>2/23/2013</a:t>
            </a:fld>
            <a:endParaRPr lang="en-US"/>
          </a:p>
        </p:txBody>
      </p:sp>
      <p:sp>
        <p:nvSpPr>
          <p:cNvPr id="5" name="Footer Placeholder 4"/>
          <p:cNvSpPr>
            <a:spLocks noGrp="1"/>
          </p:cNvSpPr>
          <p:nvPr>
            <p:ph type="ftr" sz="quarter" idx="3"/>
          </p:nvPr>
        </p:nvSpPr>
        <p:spPr>
          <a:xfrm>
            <a:off x="609600" y="6356350"/>
            <a:ext cx="2895600" cy="365125"/>
          </a:xfrm>
          <a:prstGeom prst="rect">
            <a:avLst/>
          </a:prstGeom>
        </p:spPr>
        <p:txBody>
          <a:bodyPr vert="horz" lIns="91440" tIns="45720" rIns="91440" bIns="45720" rtlCol="0" anchor="ctr"/>
          <a:lstStyle>
            <a:lvl1pPr algn="l">
              <a:defRPr sz="1000" cap="all" spc="60" baseline="0">
                <a:solidFill>
                  <a:schemeClr val="tx1"/>
                </a:solidFill>
              </a:defRPr>
            </a:lvl1pPr>
          </a:lstStyle>
          <a:p>
            <a:endParaRPr lang="en-US"/>
          </a:p>
        </p:txBody>
      </p:sp>
      <p:sp>
        <p:nvSpPr>
          <p:cNvPr id="6" name="Slide Number Placeholder 5"/>
          <p:cNvSpPr>
            <a:spLocks noGrp="1"/>
          </p:cNvSpPr>
          <p:nvPr>
            <p:ph type="sldNum" sz="quarter" idx="4"/>
          </p:nvPr>
        </p:nvSpPr>
        <p:spPr>
          <a:xfrm>
            <a:off x="7543800" y="6356350"/>
            <a:ext cx="990600" cy="365125"/>
          </a:xfrm>
          <a:prstGeom prst="rect">
            <a:avLst/>
          </a:prstGeom>
        </p:spPr>
        <p:txBody>
          <a:bodyPr vert="horz" lIns="91440" tIns="45720" rIns="91440" bIns="45720" rtlCol="0" anchor="ctr"/>
          <a:lstStyle>
            <a:lvl1pPr algn="r">
              <a:defRPr sz="1100" baseline="0">
                <a:solidFill>
                  <a:schemeClr val="tx1"/>
                </a:solidFill>
              </a:defRPr>
            </a:lvl1pPr>
          </a:lstStyle>
          <a:p>
            <a:fld id="{D29A7088-BFC5-4D0C-87D8-323496425CCA}"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3000" kern="1200" cap="all" spc="50" baseline="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1pPr>
      <a:lvl2pPr marL="742950" indent="-28575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2pPr>
      <a:lvl3pPr marL="11430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3pPr>
      <a:lvl4pPr marL="16002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4pPr>
      <a:lvl5pPr marL="20574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5pPr>
      <a:lvl6pPr marL="25146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6pPr>
      <a:lvl7pPr marL="29718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7pPr>
      <a:lvl8pPr marL="34290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8pPr>
      <a:lvl9pPr marL="38862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Autofit/>
          </a:bodyPr>
          <a:lstStyle/>
          <a:p>
            <a:r>
              <a:rPr lang="en-US" sz="3600" dirty="0" smtClean="0"/>
              <a:t>Genesis 25:12-26</a:t>
            </a:r>
          </a:p>
          <a:p>
            <a:r>
              <a:rPr lang="en-US" sz="3600" dirty="0" smtClean="0"/>
              <a:t>February 23-24, 2013</a:t>
            </a:r>
          </a:p>
          <a:p>
            <a:r>
              <a:rPr lang="en-US" sz="3600" dirty="0" smtClean="0"/>
              <a:t>Calvary Chapel of El Paso</a:t>
            </a:r>
            <a:endParaRPr lang="en-US" sz="3600" dirty="0"/>
          </a:p>
        </p:txBody>
      </p:sp>
      <p:sp>
        <p:nvSpPr>
          <p:cNvPr id="2" name="Title 1"/>
          <p:cNvSpPr>
            <a:spLocks noGrp="1"/>
          </p:cNvSpPr>
          <p:nvPr>
            <p:ph type="ctrTitle"/>
          </p:nvPr>
        </p:nvSpPr>
        <p:spPr/>
        <p:txBody>
          <a:bodyPr/>
          <a:lstStyle/>
          <a:p>
            <a:r>
              <a:rPr lang="en-US" sz="6000" dirty="0" smtClean="0"/>
              <a:t>Generations and prophecy</a:t>
            </a:r>
            <a:endParaRPr lang="en-US" sz="6000" dirty="0"/>
          </a:p>
        </p:txBody>
      </p:sp>
    </p:spTree>
    <p:extLst>
      <p:ext uri="{BB962C8B-B14F-4D97-AF65-F5344CB8AC3E}">
        <p14:creationId xmlns:p14="http://schemas.microsoft.com/office/powerpoint/2010/main" val="346353104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smtClean="0"/>
              <a:t>Genesis 16:12</a:t>
            </a:r>
            <a:endParaRPr lang="en-US" sz="6000" dirty="0"/>
          </a:p>
        </p:txBody>
      </p:sp>
      <p:sp>
        <p:nvSpPr>
          <p:cNvPr id="3" name="Content Placeholder 2"/>
          <p:cNvSpPr>
            <a:spLocks noGrp="1"/>
          </p:cNvSpPr>
          <p:nvPr>
            <p:ph sz="quarter" idx="13"/>
          </p:nvPr>
        </p:nvSpPr>
        <p:spPr/>
        <p:txBody>
          <a:bodyPr>
            <a:normAutofit/>
          </a:bodyPr>
          <a:lstStyle/>
          <a:p>
            <a:r>
              <a:rPr lang="en-US" sz="4000" baseline="30000" dirty="0"/>
              <a:t>12 </a:t>
            </a:r>
            <a:r>
              <a:rPr lang="en-US" sz="4000" dirty="0"/>
              <a:t> He shall be a wild man; His hand </a:t>
            </a:r>
            <a:r>
              <a:rPr lang="en-US" sz="4000" i="1" dirty="0"/>
              <a:t>shall be</a:t>
            </a:r>
            <a:r>
              <a:rPr lang="en-US" sz="4000" dirty="0"/>
              <a:t> against every man, And every man's hand against him. And he shall dwell in the presence of all his brethren." </a:t>
            </a:r>
            <a:endParaRPr lang="en-US" sz="4000" dirty="0"/>
          </a:p>
        </p:txBody>
      </p:sp>
    </p:spTree>
    <p:extLst>
      <p:ext uri="{BB962C8B-B14F-4D97-AF65-F5344CB8AC3E}">
        <p14:creationId xmlns:p14="http://schemas.microsoft.com/office/powerpoint/2010/main" val="148046548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smtClean="0"/>
              <a:t>Genesis 25:12-15</a:t>
            </a:r>
            <a:endParaRPr lang="en-US" sz="6000" dirty="0"/>
          </a:p>
        </p:txBody>
      </p:sp>
      <p:sp>
        <p:nvSpPr>
          <p:cNvPr id="3" name="Content Placeholder 2"/>
          <p:cNvSpPr>
            <a:spLocks noGrp="1"/>
          </p:cNvSpPr>
          <p:nvPr>
            <p:ph sz="quarter" idx="13"/>
          </p:nvPr>
        </p:nvSpPr>
        <p:spPr/>
        <p:txBody>
          <a:bodyPr>
            <a:normAutofit/>
          </a:bodyPr>
          <a:lstStyle/>
          <a:p>
            <a:r>
              <a:rPr lang="en-US" sz="3200" baseline="30000" dirty="0"/>
              <a:t>12 </a:t>
            </a:r>
            <a:r>
              <a:rPr lang="en-US" sz="3200" dirty="0"/>
              <a:t> Now this </a:t>
            </a:r>
            <a:r>
              <a:rPr lang="en-US" sz="3200" i="1" dirty="0"/>
              <a:t>is</a:t>
            </a:r>
            <a:r>
              <a:rPr lang="en-US" sz="3200" dirty="0"/>
              <a:t> the genealogy of Ishmael, Abraham's son, whom Hagar the Egyptian, Sarah's maidservant, bore to Abraham. </a:t>
            </a:r>
            <a:r>
              <a:rPr lang="en-US" sz="3200" baseline="30000" dirty="0"/>
              <a:t>13 </a:t>
            </a:r>
            <a:r>
              <a:rPr lang="en-US" sz="3200" dirty="0"/>
              <a:t> And these </a:t>
            </a:r>
            <a:r>
              <a:rPr lang="en-US" sz="3200" i="1" dirty="0"/>
              <a:t>were</a:t>
            </a:r>
            <a:r>
              <a:rPr lang="en-US" sz="3200" dirty="0"/>
              <a:t> the names of the sons of Ishmael, by their names, according to their generations: The firstborn of Ishmael, </a:t>
            </a:r>
            <a:r>
              <a:rPr lang="en-US" sz="3200" dirty="0" err="1"/>
              <a:t>Nebajoth</a:t>
            </a:r>
            <a:r>
              <a:rPr lang="en-US" sz="3200" dirty="0"/>
              <a:t>; then </a:t>
            </a:r>
            <a:r>
              <a:rPr lang="en-US" sz="3200" dirty="0" err="1"/>
              <a:t>Kedar</a:t>
            </a:r>
            <a:r>
              <a:rPr lang="en-US" sz="3200" dirty="0"/>
              <a:t>, </a:t>
            </a:r>
            <a:r>
              <a:rPr lang="en-US" sz="3200" dirty="0" err="1"/>
              <a:t>Adbeel</a:t>
            </a:r>
            <a:r>
              <a:rPr lang="en-US" sz="3200" dirty="0"/>
              <a:t>, </a:t>
            </a:r>
            <a:r>
              <a:rPr lang="en-US" sz="3200" dirty="0" err="1"/>
              <a:t>Mibsam</a:t>
            </a:r>
            <a:r>
              <a:rPr lang="en-US" sz="3200" dirty="0"/>
              <a:t>, </a:t>
            </a:r>
            <a:r>
              <a:rPr lang="en-US" sz="3200" baseline="30000" dirty="0"/>
              <a:t>14 </a:t>
            </a:r>
            <a:r>
              <a:rPr lang="en-US" sz="3200" dirty="0"/>
              <a:t> </a:t>
            </a:r>
            <a:r>
              <a:rPr lang="en-US" sz="3200" dirty="0" err="1"/>
              <a:t>Mishma</a:t>
            </a:r>
            <a:r>
              <a:rPr lang="en-US" sz="3200" dirty="0"/>
              <a:t>, </a:t>
            </a:r>
            <a:r>
              <a:rPr lang="en-US" sz="3200" dirty="0" err="1"/>
              <a:t>Dumah</a:t>
            </a:r>
            <a:r>
              <a:rPr lang="en-US" sz="3200" dirty="0"/>
              <a:t>, Massa, </a:t>
            </a:r>
            <a:r>
              <a:rPr lang="en-US" sz="3200" baseline="30000" dirty="0"/>
              <a:t>15 </a:t>
            </a:r>
            <a:r>
              <a:rPr lang="en-US" sz="3200" dirty="0"/>
              <a:t> </a:t>
            </a:r>
            <a:r>
              <a:rPr lang="en-US" sz="3200" dirty="0" err="1"/>
              <a:t>Hadar</a:t>
            </a:r>
            <a:r>
              <a:rPr lang="en-US" sz="3200" dirty="0"/>
              <a:t>, </a:t>
            </a:r>
            <a:r>
              <a:rPr lang="en-US" sz="3200" dirty="0" err="1"/>
              <a:t>Tema</a:t>
            </a:r>
            <a:r>
              <a:rPr lang="en-US" sz="3200" dirty="0"/>
              <a:t>, </a:t>
            </a:r>
            <a:r>
              <a:rPr lang="en-US" sz="3200" dirty="0" err="1"/>
              <a:t>Jetur</a:t>
            </a:r>
            <a:r>
              <a:rPr lang="en-US" sz="3200" dirty="0"/>
              <a:t>, </a:t>
            </a:r>
            <a:r>
              <a:rPr lang="en-US" sz="3200" dirty="0" err="1"/>
              <a:t>Naphish</a:t>
            </a:r>
            <a:r>
              <a:rPr lang="en-US" sz="3200" dirty="0"/>
              <a:t>, and </a:t>
            </a:r>
            <a:r>
              <a:rPr lang="en-US" sz="3200" dirty="0" err="1"/>
              <a:t>Kedemah</a:t>
            </a:r>
            <a:r>
              <a:rPr lang="en-US" sz="3200" dirty="0"/>
              <a:t>.</a:t>
            </a:r>
            <a:endParaRPr lang="en-US" sz="3200" dirty="0"/>
          </a:p>
        </p:txBody>
      </p:sp>
    </p:spTree>
    <p:extLst>
      <p:ext uri="{BB962C8B-B14F-4D97-AF65-F5344CB8AC3E}">
        <p14:creationId xmlns:p14="http://schemas.microsoft.com/office/powerpoint/2010/main" val="282860208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sz="quarter" idx="13"/>
          </p:nvPr>
        </p:nvSpPr>
        <p:spPr/>
        <p:txBody>
          <a:bodyPr>
            <a:normAutofit/>
          </a:bodyPr>
          <a:lstStyle/>
          <a:p>
            <a:pPr algn="ctr"/>
            <a:r>
              <a:rPr lang="en-US" sz="4000" b="1" dirty="0"/>
              <a:t>Five Triumphs and a Final Tragedy</a:t>
            </a:r>
            <a:endParaRPr lang="en-US" sz="4000" dirty="0"/>
          </a:p>
        </p:txBody>
      </p:sp>
    </p:spTree>
    <p:extLst>
      <p:ext uri="{BB962C8B-B14F-4D97-AF65-F5344CB8AC3E}">
        <p14:creationId xmlns:p14="http://schemas.microsoft.com/office/powerpoint/2010/main" val="410795651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smtClean="0"/>
              <a:t>Genesis 25:16-18</a:t>
            </a:r>
            <a:endParaRPr lang="en-US" sz="6000" dirty="0"/>
          </a:p>
        </p:txBody>
      </p:sp>
      <p:sp>
        <p:nvSpPr>
          <p:cNvPr id="3" name="Content Placeholder 2"/>
          <p:cNvSpPr>
            <a:spLocks noGrp="1"/>
          </p:cNvSpPr>
          <p:nvPr>
            <p:ph sz="quarter" idx="13"/>
          </p:nvPr>
        </p:nvSpPr>
        <p:spPr/>
        <p:txBody>
          <a:bodyPr>
            <a:noAutofit/>
          </a:bodyPr>
          <a:lstStyle/>
          <a:p>
            <a:r>
              <a:rPr lang="en-US" sz="2800" baseline="30000" dirty="0"/>
              <a:t>16 </a:t>
            </a:r>
            <a:r>
              <a:rPr lang="en-US" sz="2800" dirty="0"/>
              <a:t> These </a:t>
            </a:r>
            <a:r>
              <a:rPr lang="en-US" sz="2800" i="1" dirty="0"/>
              <a:t>were</a:t>
            </a:r>
            <a:r>
              <a:rPr lang="en-US" sz="2800" dirty="0"/>
              <a:t> the sons of Ishmael and these </a:t>
            </a:r>
            <a:r>
              <a:rPr lang="en-US" sz="2800" i="1" dirty="0"/>
              <a:t>were</a:t>
            </a:r>
            <a:r>
              <a:rPr lang="en-US" sz="2800" dirty="0"/>
              <a:t> their </a:t>
            </a:r>
            <a:r>
              <a:rPr lang="en-US" sz="2800" b="1" i="1" u="sng" dirty="0"/>
              <a:t>names</a:t>
            </a:r>
            <a:r>
              <a:rPr lang="en-US" sz="2800" dirty="0"/>
              <a:t>, by their </a:t>
            </a:r>
            <a:r>
              <a:rPr lang="en-US" sz="2800" b="1" i="1" u="sng" dirty="0"/>
              <a:t>towns</a:t>
            </a:r>
            <a:r>
              <a:rPr lang="en-US" sz="2800" dirty="0"/>
              <a:t> and their </a:t>
            </a:r>
            <a:r>
              <a:rPr lang="en-US" sz="2800" b="1" i="1" u="sng" dirty="0"/>
              <a:t>settlements</a:t>
            </a:r>
            <a:r>
              <a:rPr lang="en-US" sz="2800" dirty="0"/>
              <a:t> </a:t>
            </a:r>
            <a:r>
              <a:rPr lang="en-US" sz="2800" b="1" i="1" dirty="0"/>
              <a:t>(castles, encampments, fortresses, power)</a:t>
            </a:r>
            <a:r>
              <a:rPr lang="en-US" sz="2800" dirty="0"/>
              <a:t>, twelve </a:t>
            </a:r>
            <a:r>
              <a:rPr lang="en-US" sz="2800" b="1" i="1" u="sng" dirty="0"/>
              <a:t>princes</a:t>
            </a:r>
            <a:r>
              <a:rPr lang="en-US" sz="2800" dirty="0"/>
              <a:t> according to their </a:t>
            </a:r>
            <a:r>
              <a:rPr lang="en-US" sz="2800" b="1" i="1" u="sng" dirty="0"/>
              <a:t>nations</a:t>
            </a:r>
            <a:r>
              <a:rPr lang="en-US" sz="2800" dirty="0"/>
              <a:t>. </a:t>
            </a:r>
            <a:r>
              <a:rPr lang="en-US" sz="2800" baseline="30000" dirty="0"/>
              <a:t>17 </a:t>
            </a:r>
            <a:r>
              <a:rPr lang="en-US" sz="2800" dirty="0"/>
              <a:t> These </a:t>
            </a:r>
            <a:r>
              <a:rPr lang="en-US" sz="2800" i="1" dirty="0"/>
              <a:t>were</a:t>
            </a:r>
            <a:r>
              <a:rPr lang="en-US" sz="2800" dirty="0"/>
              <a:t> the years of the life of Ishmael: one hundred and thirty-seven years; and he breathed his last and died, and was gathered to his people. </a:t>
            </a:r>
            <a:r>
              <a:rPr lang="en-US" sz="2800" baseline="30000" dirty="0"/>
              <a:t>18 </a:t>
            </a:r>
            <a:r>
              <a:rPr lang="en-US" sz="2800" dirty="0"/>
              <a:t> (They dwelt from </a:t>
            </a:r>
            <a:r>
              <a:rPr lang="en-US" sz="2800" dirty="0" err="1"/>
              <a:t>Havilah</a:t>
            </a:r>
            <a:r>
              <a:rPr lang="en-US" sz="2800" dirty="0"/>
              <a:t> as far as </a:t>
            </a:r>
            <a:r>
              <a:rPr lang="en-US" sz="2800" dirty="0" err="1"/>
              <a:t>Shur</a:t>
            </a:r>
            <a:r>
              <a:rPr lang="en-US" sz="2800" dirty="0"/>
              <a:t>, which </a:t>
            </a:r>
            <a:r>
              <a:rPr lang="en-US" sz="2800" i="1" dirty="0"/>
              <a:t>is</a:t>
            </a:r>
            <a:r>
              <a:rPr lang="en-US" sz="2800" dirty="0"/>
              <a:t> east of Egypt as you go toward Assyria.) He died in the presence of all his brethren.</a:t>
            </a:r>
            <a:endParaRPr lang="en-US" sz="2800" dirty="0"/>
          </a:p>
        </p:txBody>
      </p:sp>
    </p:spTree>
    <p:extLst>
      <p:ext uri="{BB962C8B-B14F-4D97-AF65-F5344CB8AC3E}">
        <p14:creationId xmlns:p14="http://schemas.microsoft.com/office/powerpoint/2010/main" val="13493564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3"/>
          </p:nvPr>
        </p:nvSpPr>
        <p:spPr/>
        <p:txBody>
          <a:bodyPr>
            <a:normAutofit/>
          </a:bodyPr>
          <a:lstStyle/>
          <a:p>
            <a:r>
              <a:rPr lang="en-US" sz="4400" b="1" i="1" dirty="0"/>
              <a:t>Is that how we are to live—passing nothing of eternal value on to our children?</a:t>
            </a:r>
            <a:endParaRPr lang="en-US" sz="4400" dirty="0"/>
          </a:p>
        </p:txBody>
      </p:sp>
    </p:spTree>
    <p:extLst>
      <p:ext uri="{BB962C8B-B14F-4D97-AF65-F5344CB8AC3E}">
        <p14:creationId xmlns:p14="http://schemas.microsoft.com/office/powerpoint/2010/main" val="423069900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3"/>
          </p:nvPr>
        </p:nvSpPr>
        <p:spPr/>
        <p:txBody>
          <a:bodyPr>
            <a:normAutofit/>
          </a:bodyPr>
          <a:lstStyle/>
          <a:p>
            <a:r>
              <a:rPr lang="en-US" sz="6000" b="1" dirty="0"/>
              <a:t>Deuteronomy 6:4-9</a:t>
            </a:r>
            <a:endParaRPr lang="en-US" sz="6000" dirty="0"/>
          </a:p>
        </p:txBody>
      </p:sp>
    </p:spTree>
    <p:extLst>
      <p:ext uri="{BB962C8B-B14F-4D97-AF65-F5344CB8AC3E}">
        <p14:creationId xmlns:p14="http://schemas.microsoft.com/office/powerpoint/2010/main" val="242480572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5400" dirty="0"/>
              <a:t>The Children of </a:t>
            </a:r>
            <a:r>
              <a:rPr lang="en-US" sz="5400" dirty="0" smtClean="0"/>
              <a:t>Isaac</a:t>
            </a:r>
            <a:endParaRPr lang="en-US" sz="5400" dirty="0"/>
          </a:p>
        </p:txBody>
      </p:sp>
      <p:sp>
        <p:nvSpPr>
          <p:cNvPr id="3" name="Content Placeholder 2"/>
          <p:cNvSpPr>
            <a:spLocks noGrp="1"/>
          </p:cNvSpPr>
          <p:nvPr>
            <p:ph sz="quarter" idx="13"/>
          </p:nvPr>
        </p:nvSpPr>
        <p:spPr/>
        <p:txBody>
          <a:bodyPr>
            <a:normAutofit/>
          </a:bodyPr>
          <a:lstStyle/>
          <a:p>
            <a:endParaRPr lang="en-US" sz="6000" dirty="0" smtClean="0"/>
          </a:p>
          <a:p>
            <a:r>
              <a:rPr lang="en-US" sz="6000" dirty="0" smtClean="0"/>
              <a:t>Genesis 25:19-26</a:t>
            </a:r>
          </a:p>
        </p:txBody>
      </p:sp>
    </p:spTree>
    <p:extLst>
      <p:ext uri="{BB962C8B-B14F-4D97-AF65-F5344CB8AC3E}">
        <p14:creationId xmlns:p14="http://schemas.microsoft.com/office/powerpoint/2010/main" val="407495158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smtClean="0"/>
              <a:t>John 15:4-8</a:t>
            </a:r>
            <a:endParaRPr lang="en-US" sz="6000" dirty="0"/>
          </a:p>
        </p:txBody>
      </p:sp>
      <p:sp>
        <p:nvSpPr>
          <p:cNvPr id="3" name="Content Placeholder 2"/>
          <p:cNvSpPr>
            <a:spLocks noGrp="1"/>
          </p:cNvSpPr>
          <p:nvPr>
            <p:ph sz="quarter" idx="13"/>
          </p:nvPr>
        </p:nvSpPr>
        <p:spPr/>
        <p:txBody>
          <a:bodyPr>
            <a:normAutofit/>
          </a:bodyPr>
          <a:lstStyle/>
          <a:p>
            <a:r>
              <a:rPr lang="en-US" sz="2400" baseline="30000" dirty="0" smtClean="0"/>
              <a:t>4 </a:t>
            </a:r>
            <a:r>
              <a:rPr lang="en-US" sz="2400" dirty="0"/>
              <a:t> Abide in Me, and I in you. </a:t>
            </a:r>
            <a:r>
              <a:rPr lang="en-US" sz="2400" b="1" i="1" u="sng" dirty="0"/>
              <a:t>As the branch cannot bear fruit of itself</a:t>
            </a:r>
            <a:r>
              <a:rPr lang="en-US" sz="2400" dirty="0"/>
              <a:t>, unless it abides in the vine, </a:t>
            </a:r>
            <a:r>
              <a:rPr lang="en-US" sz="2400" b="1" i="1" u="sng" dirty="0"/>
              <a:t>neither can you</a:t>
            </a:r>
            <a:r>
              <a:rPr lang="en-US" sz="2400" dirty="0"/>
              <a:t>, unless you abide in Me. </a:t>
            </a:r>
            <a:r>
              <a:rPr lang="en-US" sz="2400" baseline="30000" dirty="0"/>
              <a:t>5 </a:t>
            </a:r>
            <a:r>
              <a:rPr lang="en-US" sz="2400" dirty="0"/>
              <a:t> I am the vine, you </a:t>
            </a:r>
            <a:r>
              <a:rPr lang="en-US" sz="2400" i="1" dirty="0"/>
              <a:t>are</a:t>
            </a:r>
            <a:r>
              <a:rPr lang="en-US" sz="2400" dirty="0"/>
              <a:t> the branches. He who abides in Me, and I in him, </a:t>
            </a:r>
            <a:r>
              <a:rPr lang="en-US" sz="2400" b="1" i="1" u="sng" dirty="0"/>
              <a:t>bears much fruit</a:t>
            </a:r>
            <a:r>
              <a:rPr lang="en-US" sz="2400" dirty="0"/>
              <a:t>; for without Me you can do nothing. </a:t>
            </a:r>
            <a:r>
              <a:rPr lang="en-US" sz="2400" baseline="30000" dirty="0"/>
              <a:t>6 </a:t>
            </a:r>
            <a:r>
              <a:rPr lang="en-US" sz="2400" dirty="0"/>
              <a:t> If anyone does not abide in Me, he is cast out as a branch and is withered; and they gather them and throw </a:t>
            </a:r>
            <a:r>
              <a:rPr lang="en-US" sz="2400" i="1" dirty="0"/>
              <a:t>them</a:t>
            </a:r>
            <a:r>
              <a:rPr lang="en-US" sz="2400" dirty="0"/>
              <a:t> into the fire, and they are burned. </a:t>
            </a:r>
            <a:r>
              <a:rPr lang="en-US" sz="2400" baseline="30000" dirty="0"/>
              <a:t>7 </a:t>
            </a:r>
            <a:r>
              <a:rPr lang="en-US" sz="2400" dirty="0"/>
              <a:t> If you abide in Me, and My words abide in you, you will ask what you desire, and it shall be done for you. </a:t>
            </a:r>
            <a:r>
              <a:rPr lang="en-US" sz="2400" baseline="30000" dirty="0"/>
              <a:t>8 </a:t>
            </a:r>
            <a:r>
              <a:rPr lang="en-US" sz="2400" dirty="0"/>
              <a:t> By this My Father is glorified, </a:t>
            </a:r>
            <a:r>
              <a:rPr lang="en-US" sz="2400" b="1" i="1" u="sng" dirty="0"/>
              <a:t>that you bear much fruit</a:t>
            </a:r>
            <a:r>
              <a:rPr lang="en-US" sz="2400" dirty="0"/>
              <a:t>; so you will be My disciples.</a:t>
            </a:r>
            <a:endParaRPr lang="en-US" sz="2400" dirty="0"/>
          </a:p>
        </p:txBody>
      </p:sp>
    </p:spTree>
    <p:extLst>
      <p:ext uri="{BB962C8B-B14F-4D97-AF65-F5344CB8AC3E}">
        <p14:creationId xmlns:p14="http://schemas.microsoft.com/office/powerpoint/2010/main" val="307904013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smtClean="0"/>
              <a:t>Genesis 25:22-23</a:t>
            </a:r>
            <a:endParaRPr lang="en-US" sz="6000" dirty="0"/>
          </a:p>
        </p:txBody>
      </p:sp>
      <p:sp>
        <p:nvSpPr>
          <p:cNvPr id="3" name="Content Placeholder 2"/>
          <p:cNvSpPr>
            <a:spLocks noGrp="1"/>
          </p:cNvSpPr>
          <p:nvPr>
            <p:ph sz="quarter" idx="13"/>
          </p:nvPr>
        </p:nvSpPr>
        <p:spPr/>
        <p:txBody>
          <a:bodyPr>
            <a:normAutofit/>
          </a:bodyPr>
          <a:lstStyle/>
          <a:p>
            <a:r>
              <a:rPr lang="en-US" sz="3200" baseline="30000" dirty="0"/>
              <a:t>22 </a:t>
            </a:r>
            <a:r>
              <a:rPr lang="en-US" sz="3200" dirty="0"/>
              <a:t> But the children struggled together within her; and she said, "If </a:t>
            </a:r>
            <a:r>
              <a:rPr lang="en-US" sz="3200" i="1" dirty="0"/>
              <a:t>all is</a:t>
            </a:r>
            <a:r>
              <a:rPr lang="en-US" sz="3200" dirty="0"/>
              <a:t> well, why </a:t>
            </a:r>
            <a:r>
              <a:rPr lang="en-US" sz="3200" i="1" dirty="0"/>
              <a:t>am I like</a:t>
            </a:r>
            <a:r>
              <a:rPr lang="en-US" sz="3200" dirty="0"/>
              <a:t> this?" So she went to inquire of the LORD. </a:t>
            </a:r>
            <a:r>
              <a:rPr lang="en-US" sz="3200" baseline="30000" dirty="0"/>
              <a:t>23 </a:t>
            </a:r>
            <a:r>
              <a:rPr lang="en-US" sz="3200" dirty="0"/>
              <a:t> And the LORD said to her: "Two nations </a:t>
            </a:r>
            <a:r>
              <a:rPr lang="en-US" sz="3200" i="1" dirty="0"/>
              <a:t>are</a:t>
            </a:r>
            <a:r>
              <a:rPr lang="en-US" sz="3200" dirty="0"/>
              <a:t> in your womb, Two peoples shall be separated from your body; </a:t>
            </a:r>
            <a:r>
              <a:rPr lang="en-US" sz="3200" i="1" dirty="0"/>
              <a:t>One</a:t>
            </a:r>
            <a:r>
              <a:rPr lang="en-US" sz="3200" dirty="0"/>
              <a:t> people shall be stronger than the other, And the older shall serve the younger."</a:t>
            </a:r>
            <a:endParaRPr lang="en-US" sz="3200" dirty="0"/>
          </a:p>
        </p:txBody>
      </p:sp>
    </p:spTree>
    <p:extLst>
      <p:ext uri="{BB962C8B-B14F-4D97-AF65-F5344CB8AC3E}">
        <p14:creationId xmlns:p14="http://schemas.microsoft.com/office/powerpoint/2010/main" val="329405764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smtClean="0"/>
              <a:t>Romans 9:10-14</a:t>
            </a:r>
            <a:endParaRPr lang="en-US" sz="6000" dirty="0"/>
          </a:p>
        </p:txBody>
      </p:sp>
      <p:sp>
        <p:nvSpPr>
          <p:cNvPr id="3" name="Content Placeholder 2"/>
          <p:cNvSpPr>
            <a:spLocks noGrp="1"/>
          </p:cNvSpPr>
          <p:nvPr>
            <p:ph sz="quarter" idx="13"/>
          </p:nvPr>
        </p:nvSpPr>
        <p:spPr/>
        <p:txBody>
          <a:bodyPr>
            <a:normAutofit/>
          </a:bodyPr>
          <a:lstStyle/>
          <a:p>
            <a:r>
              <a:rPr lang="en-US" sz="2800" baseline="30000" dirty="0"/>
              <a:t>10 </a:t>
            </a:r>
            <a:r>
              <a:rPr lang="en-US" sz="2800" dirty="0"/>
              <a:t> And not only </a:t>
            </a:r>
            <a:r>
              <a:rPr lang="en-US" sz="2800" i="1" dirty="0"/>
              <a:t>this,</a:t>
            </a:r>
            <a:r>
              <a:rPr lang="en-US" sz="2800" dirty="0"/>
              <a:t> but when Rebecca also had conceived by one man, </a:t>
            </a:r>
            <a:r>
              <a:rPr lang="en-US" sz="2800" i="1" dirty="0"/>
              <a:t>even</a:t>
            </a:r>
            <a:r>
              <a:rPr lang="en-US" sz="2800" dirty="0"/>
              <a:t> by our father Isaac </a:t>
            </a:r>
            <a:r>
              <a:rPr lang="en-US" sz="2800" baseline="30000" dirty="0"/>
              <a:t>11 </a:t>
            </a:r>
            <a:r>
              <a:rPr lang="en-US" sz="2800" dirty="0"/>
              <a:t> (for </a:t>
            </a:r>
            <a:r>
              <a:rPr lang="en-US" sz="2800" i="1" dirty="0"/>
              <a:t>the children</a:t>
            </a:r>
            <a:r>
              <a:rPr lang="en-US" sz="2800" dirty="0"/>
              <a:t> not yet being born, nor having done any good or evil, that the purpose of God according to election might stand, not of works but of Him who calls), </a:t>
            </a:r>
            <a:r>
              <a:rPr lang="en-US" sz="2800" baseline="30000" dirty="0"/>
              <a:t>12 </a:t>
            </a:r>
            <a:r>
              <a:rPr lang="en-US" sz="2800" dirty="0"/>
              <a:t> it was said to her, </a:t>
            </a:r>
            <a:r>
              <a:rPr lang="en-US" sz="2800" i="1" dirty="0"/>
              <a:t>"The older shall serve the younger."</a:t>
            </a:r>
            <a:r>
              <a:rPr lang="en-US" sz="2800" dirty="0"/>
              <a:t> </a:t>
            </a:r>
            <a:r>
              <a:rPr lang="en-US" sz="2800" baseline="30000" dirty="0"/>
              <a:t>13 </a:t>
            </a:r>
            <a:r>
              <a:rPr lang="en-US" sz="2800" dirty="0"/>
              <a:t> As it is written, </a:t>
            </a:r>
            <a:r>
              <a:rPr lang="en-US" sz="2800" i="1" dirty="0"/>
              <a:t>"Jacob I have loved, but Esau I have hated."</a:t>
            </a:r>
            <a:r>
              <a:rPr lang="en-US" sz="2800" dirty="0"/>
              <a:t> </a:t>
            </a:r>
            <a:r>
              <a:rPr lang="en-US" sz="2800" baseline="30000" dirty="0"/>
              <a:t>14 </a:t>
            </a:r>
            <a:r>
              <a:rPr lang="en-US" sz="2800" dirty="0"/>
              <a:t> What shall we say then? </a:t>
            </a:r>
            <a:r>
              <a:rPr lang="en-US" sz="2800" i="1" dirty="0"/>
              <a:t>Is there</a:t>
            </a:r>
            <a:r>
              <a:rPr lang="en-US" sz="2800" dirty="0"/>
              <a:t> unrighteousness with God? Certainly not!</a:t>
            </a:r>
            <a:endParaRPr lang="en-US" sz="2800" dirty="0"/>
          </a:p>
        </p:txBody>
      </p:sp>
    </p:spTree>
    <p:extLst>
      <p:ext uri="{BB962C8B-B14F-4D97-AF65-F5344CB8AC3E}">
        <p14:creationId xmlns:p14="http://schemas.microsoft.com/office/powerpoint/2010/main" val="53175419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sz="quarter" idx="13"/>
          </p:nvPr>
        </p:nvSpPr>
        <p:spPr/>
        <p:txBody>
          <a:bodyPr>
            <a:normAutofit/>
          </a:bodyPr>
          <a:lstStyle/>
          <a:p>
            <a:pPr algn="ctr"/>
            <a:r>
              <a:rPr lang="en-US" sz="6000" dirty="0" smtClean="0"/>
              <a:t>Genesis 25:12-26</a:t>
            </a:r>
            <a:endParaRPr lang="en-US" sz="6000" dirty="0"/>
          </a:p>
        </p:txBody>
      </p:sp>
    </p:spTree>
    <p:extLst>
      <p:ext uri="{BB962C8B-B14F-4D97-AF65-F5344CB8AC3E}">
        <p14:creationId xmlns:p14="http://schemas.microsoft.com/office/powerpoint/2010/main" val="275403834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smtClean="0"/>
              <a:t>Exodus 32:9</a:t>
            </a:r>
            <a:endParaRPr lang="en-US" sz="6000" dirty="0"/>
          </a:p>
        </p:txBody>
      </p:sp>
      <p:sp>
        <p:nvSpPr>
          <p:cNvPr id="3" name="Content Placeholder 2"/>
          <p:cNvSpPr>
            <a:spLocks noGrp="1"/>
          </p:cNvSpPr>
          <p:nvPr>
            <p:ph sz="quarter" idx="13"/>
          </p:nvPr>
        </p:nvSpPr>
        <p:spPr/>
        <p:txBody>
          <a:bodyPr>
            <a:normAutofit/>
          </a:bodyPr>
          <a:lstStyle/>
          <a:p>
            <a:r>
              <a:rPr lang="en-US" sz="4000" baseline="30000" dirty="0"/>
              <a:t>9 </a:t>
            </a:r>
            <a:r>
              <a:rPr lang="en-US" sz="4000" dirty="0"/>
              <a:t> And the LORD said to Moses, "I have seen this people, and indeed it </a:t>
            </a:r>
            <a:r>
              <a:rPr lang="en-US" sz="4000" i="1" dirty="0"/>
              <a:t>is</a:t>
            </a:r>
            <a:r>
              <a:rPr lang="en-US" sz="4000" dirty="0"/>
              <a:t> a stiff-necked people!</a:t>
            </a:r>
            <a:endParaRPr lang="en-US" sz="4000" dirty="0"/>
          </a:p>
        </p:txBody>
      </p:sp>
    </p:spTree>
    <p:extLst>
      <p:ext uri="{BB962C8B-B14F-4D97-AF65-F5344CB8AC3E}">
        <p14:creationId xmlns:p14="http://schemas.microsoft.com/office/powerpoint/2010/main" val="386312483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smtClean="0"/>
              <a:t>Deuteronomy 7:6-8</a:t>
            </a:r>
            <a:endParaRPr lang="en-US" sz="6000" dirty="0"/>
          </a:p>
        </p:txBody>
      </p:sp>
      <p:sp>
        <p:nvSpPr>
          <p:cNvPr id="3" name="Content Placeholder 2"/>
          <p:cNvSpPr>
            <a:spLocks noGrp="1"/>
          </p:cNvSpPr>
          <p:nvPr>
            <p:ph sz="quarter" idx="13"/>
          </p:nvPr>
        </p:nvSpPr>
        <p:spPr/>
        <p:txBody>
          <a:bodyPr>
            <a:normAutofit/>
          </a:bodyPr>
          <a:lstStyle/>
          <a:p>
            <a:r>
              <a:rPr lang="en-US" sz="2400" baseline="30000" dirty="0"/>
              <a:t>6 </a:t>
            </a:r>
            <a:r>
              <a:rPr lang="en-US" sz="2400" dirty="0"/>
              <a:t> "For you </a:t>
            </a:r>
            <a:r>
              <a:rPr lang="en-US" sz="2400" i="1" dirty="0"/>
              <a:t>are</a:t>
            </a:r>
            <a:r>
              <a:rPr lang="en-US" sz="2400" dirty="0"/>
              <a:t> a holy people to the LORD your God; the LORD your God has chosen you to be a people for Himself, a special treasure above all the peoples on the face of the earth. </a:t>
            </a:r>
            <a:r>
              <a:rPr lang="en-US" sz="2400" baseline="30000" dirty="0"/>
              <a:t>7 </a:t>
            </a:r>
            <a:r>
              <a:rPr lang="en-US" sz="2400" dirty="0"/>
              <a:t> The LORD did not set His love on you nor choose you because you were more in number than any other people, for you were the least of all peoples; </a:t>
            </a:r>
            <a:r>
              <a:rPr lang="en-US" sz="2400" baseline="30000" dirty="0"/>
              <a:t>8 </a:t>
            </a:r>
            <a:r>
              <a:rPr lang="en-US" sz="2400" dirty="0"/>
              <a:t> but because the LORD loves you, and because He would keep the oath which He swore to your fathers, the LORD has brought you out with a mighty hand, and redeemed you from the house of bondage, from the hand of Pharaoh king of Egypt.</a:t>
            </a:r>
            <a:endParaRPr lang="en-US" sz="2400" dirty="0"/>
          </a:p>
        </p:txBody>
      </p:sp>
    </p:spTree>
    <p:extLst>
      <p:ext uri="{BB962C8B-B14F-4D97-AF65-F5344CB8AC3E}">
        <p14:creationId xmlns:p14="http://schemas.microsoft.com/office/powerpoint/2010/main" val="84772489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smtClean="0"/>
              <a:t>Genesis 25:24-26</a:t>
            </a:r>
            <a:endParaRPr lang="en-US" sz="6000" dirty="0"/>
          </a:p>
        </p:txBody>
      </p:sp>
      <p:sp>
        <p:nvSpPr>
          <p:cNvPr id="3" name="Content Placeholder 2"/>
          <p:cNvSpPr>
            <a:spLocks noGrp="1"/>
          </p:cNvSpPr>
          <p:nvPr>
            <p:ph sz="quarter" idx="13"/>
          </p:nvPr>
        </p:nvSpPr>
        <p:spPr/>
        <p:txBody>
          <a:bodyPr>
            <a:normAutofit/>
          </a:bodyPr>
          <a:lstStyle/>
          <a:p>
            <a:r>
              <a:rPr lang="en-US" sz="3200" baseline="30000" dirty="0"/>
              <a:t>24 </a:t>
            </a:r>
            <a:r>
              <a:rPr lang="en-US" sz="3200" dirty="0"/>
              <a:t> So when her days were fulfilled </a:t>
            </a:r>
            <a:r>
              <a:rPr lang="en-US" sz="3200" i="1" dirty="0"/>
              <a:t>for her</a:t>
            </a:r>
            <a:r>
              <a:rPr lang="en-US" sz="3200" dirty="0"/>
              <a:t> to give birth, indeed </a:t>
            </a:r>
            <a:r>
              <a:rPr lang="en-US" sz="3200" i="1" dirty="0"/>
              <a:t>there were</a:t>
            </a:r>
            <a:r>
              <a:rPr lang="en-US" sz="3200" dirty="0"/>
              <a:t> twins in her womb. </a:t>
            </a:r>
            <a:r>
              <a:rPr lang="en-US" sz="3200" baseline="30000" dirty="0"/>
              <a:t>25 </a:t>
            </a:r>
            <a:r>
              <a:rPr lang="en-US" sz="3200" dirty="0"/>
              <a:t> And the first came out red. </a:t>
            </a:r>
            <a:r>
              <a:rPr lang="en-US" sz="3200" i="1" dirty="0"/>
              <a:t>He was</a:t>
            </a:r>
            <a:r>
              <a:rPr lang="en-US" sz="3200" dirty="0"/>
              <a:t> like a hairy garment all over; so they called his name Esau. </a:t>
            </a:r>
            <a:r>
              <a:rPr lang="en-US" sz="3200" baseline="30000" dirty="0"/>
              <a:t>26 </a:t>
            </a:r>
            <a:r>
              <a:rPr lang="en-US" sz="3200" dirty="0"/>
              <a:t> Afterward his brother came out, and his hand took hold of Esau's heel; so his name was called Jacob. Isaac </a:t>
            </a:r>
            <a:r>
              <a:rPr lang="en-US" sz="3200" i="1" dirty="0"/>
              <a:t>was</a:t>
            </a:r>
            <a:r>
              <a:rPr lang="en-US" sz="3200" dirty="0"/>
              <a:t> sixty years old when she bore them.</a:t>
            </a:r>
            <a:endParaRPr lang="en-US" sz="3200" dirty="0"/>
          </a:p>
        </p:txBody>
      </p:sp>
    </p:spTree>
    <p:extLst>
      <p:ext uri="{BB962C8B-B14F-4D97-AF65-F5344CB8AC3E}">
        <p14:creationId xmlns:p14="http://schemas.microsoft.com/office/powerpoint/2010/main" val="164359754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smtClean="0"/>
              <a:t>Malachi 1:2-3</a:t>
            </a:r>
            <a:endParaRPr lang="en-US" sz="6000" dirty="0"/>
          </a:p>
        </p:txBody>
      </p:sp>
      <p:sp>
        <p:nvSpPr>
          <p:cNvPr id="3" name="Content Placeholder 2"/>
          <p:cNvSpPr>
            <a:spLocks noGrp="1"/>
          </p:cNvSpPr>
          <p:nvPr>
            <p:ph sz="quarter" idx="13"/>
          </p:nvPr>
        </p:nvSpPr>
        <p:spPr/>
        <p:txBody>
          <a:bodyPr>
            <a:normAutofit/>
          </a:bodyPr>
          <a:lstStyle/>
          <a:p>
            <a:r>
              <a:rPr lang="en-US" sz="3600" baseline="30000" dirty="0"/>
              <a:t>2 </a:t>
            </a:r>
            <a:r>
              <a:rPr lang="en-US" sz="3600" dirty="0"/>
              <a:t> "I have loved you," says the LORD. "Yet you say, 'In what way have You loved us?' </a:t>
            </a:r>
            <a:r>
              <a:rPr lang="en-US" sz="3600" i="1" dirty="0"/>
              <a:t>Was</a:t>
            </a:r>
            <a:r>
              <a:rPr lang="en-US" sz="3600" dirty="0"/>
              <a:t> not Esau Jacob's brother?" Says the LORD. "Yet Jacob I have loved; </a:t>
            </a:r>
            <a:r>
              <a:rPr lang="en-US" sz="3600" baseline="30000" dirty="0"/>
              <a:t>3 </a:t>
            </a:r>
            <a:r>
              <a:rPr lang="en-US" sz="3600" dirty="0"/>
              <a:t> But Esau I have hated, And laid waste his mountains and his heritage For the jackals of the wilderness." </a:t>
            </a:r>
            <a:endParaRPr lang="en-US" sz="3600" dirty="0"/>
          </a:p>
        </p:txBody>
      </p:sp>
    </p:spTree>
    <p:extLst>
      <p:ext uri="{BB962C8B-B14F-4D97-AF65-F5344CB8AC3E}">
        <p14:creationId xmlns:p14="http://schemas.microsoft.com/office/powerpoint/2010/main" val="65031734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smtClean="0"/>
              <a:t>Romans 6:6</a:t>
            </a:r>
            <a:endParaRPr lang="en-US" sz="6000" dirty="0"/>
          </a:p>
        </p:txBody>
      </p:sp>
      <p:sp>
        <p:nvSpPr>
          <p:cNvPr id="3" name="Content Placeholder 2"/>
          <p:cNvSpPr>
            <a:spLocks noGrp="1"/>
          </p:cNvSpPr>
          <p:nvPr>
            <p:ph sz="quarter" idx="13"/>
          </p:nvPr>
        </p:nvSpPr>
        <p:spPr/>
        <p:txBody>
          <a:bodyPr>
            <a:normAutofit/>
          </a:bodyPr>
          <a:lstStyle/>
          <a:p>
            <a:r>
              <a:rPr lang="en-US" sz="4000" baseline="30000" dirty="0"/>
              <a:t>6 </a:t>
            </a:r>
            <a:r>
              <a:rPr lang="en-US" sz="4000" dirty="0"/>
              <a:t> knowing this, that our old man was crucified with </a:t>
            </a:r>
            <a:r>
              <a:rPr lang="en-US" sz="4000" i="1" dirty="0"/>
              <a:t>Him,</a:t>
            </a:r>
            <a:r>
              <a:rPr lang="en-US" sz="4000" dirty="0"/>
              <a:t> that the body of sin might be done away with, that we should no longer be slaves of sin.</a:t>
            </a:r>
            <a:endParaRPr lang="en-US" sz="4000" dirty="0"/>
          </a:p>
        </p:txBody>
      </p:sp>
    </p:spTree>
    <p:extLst>
      <p:ext uri="{BB962C8B-B14F-4D97-AF65-F5344CB8AC3E}">
        <p14:creationId xmlns:p14="http://schemas.microsoft.com/office/powerpoint/2010/main" val="70469029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smtClean="0"/>
              <a:t>Genesis 25:9</a:t>
            </a:r>
            <a:endParaRPr lang="en-US" sz="6000" dirty="0"/>
          </a:p>
        </p:txBody>
      </p:sp>
      <p:sp>
        <p:nvSpPr>
          <p:cNvPr id="3" name="Content Placeholder 2"/>
          <p:cNvSpPr>
            <a:spLocks noGrp="1"/>
          </p:cNvSpPr>
          <p:nvPr>
            <p:ph sz="quarter" idx="13"/>
          </p:nvPr>
        </p:nvSpPr>
        <p:spPr/>
        <p:txBody>
          <a:bodyPr>
            <a:normAutofit/>
          </a:bodyPr>
          <a:lstStyle/>
          <a:p>
            <a:r>
              <a:rPr lang="en-US" sz="4000" baseline="30000" dirty="0"/>
              <a:t>9 </a:t>
            </a:r>
            <a:r>
              <a:rPr lang="en-US" sz="4000" dirty="0"/>
              <a:t> </a:t>
            </a:r>
            <a:r>
              <a:rPr lang="en-US" sz="4000" b="1" i="1" u="sng" dirty="0"/>
              <a:t>And his sons Isaac and Ishmael buried him</a:t>
            </a:r>
            <a:r>
              <a:rPr lang="en-US" sz="4000" dirty="0"/>
              <a:t> in the cave of </a:t>
            </a:r>
            <a:r>
              <a:rPr lang="en-US" sz="4000" dirty="0" err="1"/>
              <a:t>Machpelah</a:t>
            </a:r>
            <a:r>
              <a:rPr lang="en-US" sz="4000" dirty="0"/>
              <a:t>, which </a:t>
            </a:r>
            <a:r>
              <a:rPr lang="en-US" sz="4000" i="1" dirty="0"/>
              <a:t>is</a:t>
            </a:r>
            <a:r>
              <a:rPr lang="en-US" sz="4000" dirty="0"/>
              <a:t> before </a:t>
            </a:r>
            <a:r>
              <a:rPr lang="en-US" sz="4000" dirty="0" err="1"/>
              <a:t>Mamre</a:t>
            </a:r>
            <a:r>
              <a:rPr lang="en-US" sz="4000" dirty="0"/>
              <a:t>, in the field of Ephron the son of Zohar the Hittite</a:t>
            </a:r>
            <a:r>
              <a:rPr lang="en-US" sz="4000" dirty="0" smtClean="0"/>
              <a:t>,</a:t>
            </a:r>
            <a:endParaRPr lang="en-US" sz="4000" dirty="0"/>
          </a:p>
        </p:txBody>
      </p:sp>
    </p:spTree>
    <p:extLst>
      <p:ext uri="{BB962C8B-B14F-4D97-AF65-F5344CB8AC3E}">
        <p14:creationId xmlns:p14="http://schemas.microsoft.com/office/powerpoint/2010/main" val="21936435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smtClean="0"/>
              <a:t>Genesis 25:9-10</a:t>
            </a:r>
            <a:endParaRPr lang="en-US" sz="6000" dirty="0"/>
          </a:p>
        </p:txBody>
      </p:sp>
      <p:sp>
        <p:nvSpPr>
          <p:cNvPr id="3" name="Content Placeholder 2"/>
          <p:cNvSpPr>
            <a:spLocks noGrp="1"/>
          </p:cNvSpPr>
          <p:nvPr>
            <p:ph sz="quarter" idx="13"/>
          </p:nvPr>
        </p:nvSpPr>
        <p:spPr/>
        <p:txBody>
          <a:bodyPr>
            <a:normAutofit/>
          </a:bodyPr>
          <a:lstStyle/>
          <a:p>
            <a:r>
              <a:rPr lang="en-US" sz="3600" baseline="30000" dirty="0"/>
              <a:t>9 </a:t>
            </a:r>
            <a:r>
              <a:rPr lang="en-US" sz="3600" dirty="0"/>
              <a:t> And his sons Isaac and Ishmael buried him in the cave of </a:t>
            </a:r>
            <a:r>
              <a:rPr lang="en-US" sz="3600" dirty="0" err="1"/>
              <a:t>Machpelah</a:t>
            </a:r>
            <a:r>
              <a:rPr lang="en-US" sz="3600" dirty="0"/>
              <a:t>, which </a:t>
            </a:r>
            <a:r>
              <a:rPr lang="en-US" sz="3600" i="1" dirty="0"/>
              <a:t>is</a:t>
            </a:r>
            <a:r>
              <a:rPr lang="en-US" sz="3600" dirty="0"/>
              <a:t> before </a:t>
            </a:r>
            <a:r>
              <a:rPr lang="en-US" sz="3600" dirty="0" err="1"/>
              <a:t>Mamre</a:t>
            </a:r>
            <a:r>
              <a:rPr lang="en-US" sz="3600" dirty="0"/>
              <a:t>, in the field of Ephron the son of Zohar the Hittite, </a:t>
            </a:r>
            <a:r>
              <a:rPr lang="en-US" sz="3600" baseline="30000" dirty="0"/>
              <a:t>10 </a:t>
            </a:r>
            <a:r>
              <a:rPr lang="en-US" sz="3600" dirty="0"/>
              <a:t> the field which Abraham purchased from the sons of </a:t>
            </a:r>
            <a:r>
              <a:rPr lang="en-US" sz="3600" dirty="0" err="1"/>
              <a:t>Heth</a:t>
            </a:r>
            <a:r>
              <a:rPr lang="en-US" sz="3600" dirty="0"/>
              <a:t>. </a:t>
            </a:r>
            <a:r>
              <a:rPr lang="en-US" sz="3600" b="1" i="1" u="sng" dirty="0"/>
              <a:t>There Abraham was buried, and Sarah his wife</a:t>
            </a:r>
            <a:r>
              <a:rPr lang="en-US" sz="3600" dirty="0"/>
              <a:t>.</a:t>
            </a:r>
          </a:p>
        </p:txBody>
      </p:sp>
    </p:spTree>
    <p:extLst>
      <p:ext uri="{BB962C8B-B14F-4D97-AF65-F5344CB8AC3E}">
        <p14:creationId xmlns:p14="http://schemas.microsoft.com/office/powerpoint/2010/main" val="12442229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smtClean="0"/>
              <a:t>Genesis 25:11</a:t>
            </a:r>
            <a:endParaRPr lang="en-US" sz="6000" dirty="0"/>
          </a:p>
        </p:txBody>
      </p:sp>
      <p:sp>
        <p:nvSpPr>
          <p:cNvPr id="3" name="Content Placeholder 2"/>
          <p:cNvSpPr>
            <a:spLocks noGrp="1"/>
          </p:cNvSpPr>
          <p:nvPr>
            <p:ph sz="quarter" idx="13"/>
          </p:nvPr>
        </p:nvSpPr>
        <p:spPr/>
        <p:txBody>
          <a:bodyPr>
            <a:normAutofit/>
          </a:bodyPr>
          <a:lstStyle/>
          <a:p>
            <a:r>
              <a:rPr lang="en-US" sz="4000" baseline="30000" dirty="0"/>
              <a:t>11 </a:t>
            </a:r>
            <a:r>
              <a:rPr lang="en-US" sz="4000" dirty="0"/>
              <a:t> And it came to pass, after the death of Abraham, </a:t>
            </a:r>
            <a:r>
              <a:rPr lang="en-US" sz="4000" b="1" i="1" u="sng" dirty="0"/>
              <a:t>that God blessed his son Isaac</a:t>
            </a:r>
            <a:r>
              <a:rPr lang="en-US" sz="4000" dirty="0"/>
              <a:t>. And Isaac dwelt at Beer </a:t>
            </a:r>
            <a:r>
              <a:rPr lang="en-US" sz="4000" dirty="0" err="1"/>
              <a:t>Lahai</a:t>
            </a:r>
            <a:r>
              <a:rPr lang="en-US" sz="4000" dirty="0"/>
              <a:t> </a:t>
            </a:r>
            <a:r>
              <a:rPr lang="en-US" sz="4000" dirty="0" err="1"/>
              <a:t>Roi</a:t>
            </a:r>
            <a:r>
              <a:rPr lang="en-US" sz="4000" dirty="0"/>
              <a:t>. </a:t>
            </a:r>
          </a:p>
        </p:txBody>
      </p:sp>
    </p:spTree>
    <p:extLst>
      <p:ext uri="{BB962C8B-B14F-4D97-AF65-F5344CB8AC3E}">
        <p14:creationId xmlns:p14="http://schemas.microsoft.com/office/powerpoint/2010/main" val="987687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smtClean="0"/>
              <a:t>Luke 21:24</a:t>
            </a:r>
            <a:endParaRPr lang="en-US" sz="6000" dirty="0"/>
          </a:p>
        </p:txBody>
      </p:sp>
      <p:sp>
        <p:nvSpPr>
          <p:cNvPr id="3" name="Content Placeholder 2"/>
          <p:cNvSpPr>
            <a:spLocks noGrp="1"/>
          </p:cNvSpPr>
          <p:nvPr>
            <p:ph sz="quarter" idx="13"/>
          </p:nvPr>
        </p:nvSpPr>
        <p:spPr/>
        <p:txBody>
          <a:bodyPr>
            <a:normAutofit/>
          </a:bodyPr>
          <a:lstStyle/>
          <a:p>
            <a:r>
              <a:rPr lang="en-US" sz="4000" baseline="30000" dirty="0"/>
              <a:t>24 </a:t>
            </a:r>
            <a:r>
              <a:rPr lang="en-US" sz="4000" dirty="0"/>
              <a:t> And they will fall by the edge of the sword, and be led away captive into all nations. And Jerusalem will be trampled by Gentiles until the times of the Gentiles are fulfilled.</a:t>
            </a:r>
            <a:endParaRPr lang="en-US" sz="4000" dirty="0"/>
          </a:p>
        </p:txBody>
      </p:sp>
    </p:spTree>
    <p:extLst>
      <p:ext uri="{BB962C8B-B14F-4D97-AF65-F5344CB8AC3E}">
        <p14:creationId xmlns:p14="http://schemas.microsoft.com/office/powerpoint/2010/main" val="28079951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6000" b="1" dirty="0"/>
              <a:t>Arab Identity</a:t>
            </a:r>
            <a:endParaRPr lang="en-US" sz="6000" dirty="0"/>
          </a:p>
        </p:txBody>
      </p:sp>
      <p:sp>
        <p:nvSpPr>
          <p:cNvPr id="3" name="Content Placeholder 2"/>
          <p:cNvSpPr>
            <a:spLocks noGrp="1"/>
          </p:cNvSpPr>
          <p:nvPr>
            <p:ph sz="quarter" idx="13"/>
          </p:nvPr>
        </p:nvSpPr>
        <p:spPr/>
        <p:txBody>
          <a:bodyPr>
            <a:normAutofit/>
          </a:bodyPr>
          <a:lstStyle/>
          <a:p>
            <a:r>
              <a:rPr lang="en-US" sz="4000" b="1" i="1" dirty="0"/>
              <a:t>That means the Arab—Israeli conflict is a family dispute—the longest running and most intense family squabble in history!</a:t>
            </a:r>
            <a:endParaRPr lang="en-US" sz="4000" dirty="0"/>
          </a:p>
        </p:txBody>
      </p:sp>
    </p:spTree>
    <p:extLst>
      <p:ext uri="{BB962C8B-B14F-4D97-AF65-F5344CB8AC3E}">
        <p14:creationId xmlns:p14="http://schemas.microsoft.com/office/powerpoint/2010/main" val="32796322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smtClean="0"/>
              <a:t>Genesis 17:20-21</a:t>
            </a:r>
            <a:endParaRPr lang="en-US" sz="6000" dirty="0"/>
          </a:p>
        </p:txBody>
      </p:sp>
      <p:sp>
        <p:nvSpPr>
          <p:cNvPr id="3" name="Content Placeholder 2"/>
          <p:cNvSpPr>
            <a:spLocks noGrp="1"/>
          </p:cNvSpPr>
          <p:nvPr>
            <p:ph sz="quarter" idx="13"/>
          </p:nvPr>
        </p:nvSpPr>
        <p:spPr/>
        <p:txBody>
          <a:bodyPr>
            <a:noAutofit/>
          </a:bodyPr>
          <a:lstStyle/>
          <a:p>
            <a:r>
              <a:rPr lang="en-US" sz="3600" baseline="30000" dirty="0"/>
              <a:t>20 </a:t>
            </a:r>
            <a:r>
              <a:rPr lang="en-US" sz="3600" dirty="0"/>
              <a:t>And as for Ishmael, I have heard you. Behold, </a:t>
            </a:r>
            <a:r>
              <a:rPr lang="en-US" sz="3600" b="1" i="1" u="sng" dirty="0"/>
              <a:t>I have blessed him</a:t>
            </a:r>
            <a:r>
              <a:rPr lang="en-US" sz="3600" dirty="0"/>
              <a:t>, and </a:t>
            </a:r>
            <a:r>
              <a:rPr lang="en-US" sz="3600" b="1" i="1" u="sng" dirty="0"/>
              <a:t>will make him fruitful</a:t>
            </a:r>
            <a:r>
              <a:rPr lang="en-US" sz="3600" dirty="0"/>
              <a:t>, and </a:t>
            </a:r>
            <a:r>
              <a:rPr lang="en-US" sz="3600" b="1" i="1" u="sng" dirty="0"/>
              <a:t>will multiply him exceedingly</a:t>
            </a:r>
            <a:r>
              <a:rPr lang="en-US" sz="3600" dirty="0"/>
              <a:t>. </a:t>
            </a:r>
            <a:r>
              <a:rPr lang="en-US" sz="3600" b="1" i="1" u="sng" dirty="0"/>
              <a:t>He shall beget twelve princes</a:t>
            </a:r>
            <a:r>
              <a:rPr lang="en-US" sz="3600" dirty="0"/>
              <a:t>, and </a:t>
            </a:r>
            <a:r>
              <a:rPr lang="en-US" sz="3600" b="1" i="1" u="sng" dirty="0"/>
              <a:t>I will make him a great nation</a:t>
            </a:r>
            <a:r>
              <a:rPr lang="en-US" sz="3600" dirty="0"/>
              <a:t>. </a:t>
            </a:r>
            <a:r>
              <a:rPr lang="en-US" sz="3600" baseline="30000" dirty="0"/>
              <a:t>21 </a:t>
            </a:r>
            <a:r>
              <a:rPr lang="en-US" sz="3600" dirty="0"/>
              <a:t>But My covenant I will establish with Isaac, whom Sarah shall bear to you at this set time next year."</a:t>
            </a:r>
            <a:endParaRPr lang="en-US" sz="3600" dirty="0"/>
          </a:p>
        </p:txBody>
      </p:sp>
    </p:spTree>
    <p:extLst>
      <p:ext uri="{BB962C8B-B14F-4D97-AF65-F5344CB8AC3E}">
        <p14:creationId xmlns:p14="http://schemas.microsoft.com/office/powerpoint/2010/main" val="267810295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smtClean="0"/>
              <a:t>Genesis 25:18</a:t>
            </a:r>
            <a:endParaRPr lang="en-US" sz="6000" dirty="0"/>
          </a:p>
        </p:txBody>
      </p:sp>
      <p:sp>
        <p:nvSpPr>
          <p:cNvPr id="3" name="Content Placeholder 2"/>
          <p:cNvSpPr>
            <a:spLocks noGrp="1"/>
          </p:cNvSpPr>
          <p:nvPr>
            <p:ph sz="quarter" idx="13"/>
          </p:nvPr>
        </p:nvSpPr>
        <p:spPr/>
        <p:txBody>
          <a:bodyPr>
            <a:normAutofit/>
          </a:bodyPr>
          <a:lstStyle/>
          <a:p>
            <a:r>
              <a:rPr lang="en-US" sz="4000" baseline="30000" dirty="0"/>
              <a:t>18 </a:t>
            </a:r>
            <a:r>
              <a:rPr lang="en-US" sz="4000" dirty="0"/>
              <a:t> (They dwelt from </a:t>
            </a:r>
            <a:r>
              <a:rPr lang="en-US" sz="4000" dirty="0" err="1"/>
              <a:t>Havilah</a:t>
            </a:r>
            <a:r>
              <a:rPr lang="en-US" sz="4000" dirty="0"/>
              <a:t> as far as </a:t>
            </a:r>
            <a:r>
              <a:rPr lang="en-US" sz="4000" dirty="0" err="1"/>
              <a:t>Shur</a:t>
            </a:r>
            <a:r>
              <a:rPr lang="en-US" sz="4000" dirty="0"/>
              <a:t>, which </a:t>
            </a:r>
            <a:r>
              <a:rPr lang="en-US" sz="4000" i="1" dirty="0"/>
              <a:t>is</a:t>
            </a:r>
            <a:r>
              <a:rPr lang="en-US" sz="4000" dirty="0"/>
              <a:t> east of Egypt as you go toward Assyria.) He died in the presence of all his brethren.</a:t>
            </a:r>
            <a:endParaRPr lang="en-US" sz="4000" dirty="0"/>
          </a:p>
        </p:txBody>
      </p:sp>
    </p:spTree>
    <p:extLst>
      <p:ext uri="{BB962C8B-B14F-4D97-AF65-F5344CB8AC3E}">
        <p14:creationId xmlns:p14="http://schemas.microsoft.com/office/powerpoint/2010/main" val="3388969901"/>
      </p:ext>
    </p:extLst>
  </p:cSld>
  <p:clrMapOvr>
    <a:masterClrMapping/>
  </p:clrMapOvr>
  <p:timing>
    <p:tnLst>
      <p:par>
        <p:cTn id="1" dur="indefinite" restart="never" nodeType="tmRoot"/>
      </p:par>
    </p:tnLst>
  </p:timing>
</p:sld>
</file>

<file path=ppt/theme/theme1.xml><?xml version="1.0" encoding="utf-8"?>
<a:theme xmlns:a="http://schemas.openxmlformats.org/drawingml/2006/main" name="Horizon">
  <a:themeElements>
    <a:clrScheme name="Horizon">
      <a:dk1>
        <a:srgbClr val="000000"/>
      </a:dk1>
      <a:lt1>
        <a:srgbClr val="FFFFFF"/>
      </a:lt1>
      <a:dk2>
        <a:srgbClr val="1F2123"/>
      </a:dk2>
      <a:lt2>
        <a:srgbClr val="DC9E1F"/>
      </a:lt2>
      <a:accent1>
        <a:srgbClr val="7E97AD"/>
      </a:accent1>
      <a:accent2>
        <a:srgbClr val="CC8E60"/>
      </a:accent2>
      <a:accent3>
        <a:srgbClr val="7A6A60"/>
      </a:accent3>
      <a:accent4>
        <a:srgbClr val="B4936D"/>
      </a:accent4>
      <a:accent5>
        <a:srgbClr val="67787B"/>
      </a:accent5>
      <a:accent6>
        <a:srgbClr val="9D936F"/>
      </a:accent6>
      <a:hlink>
        <a:srgbClr val="646464"/>
      </a:hlink>
      <a:folHlink>
        <a:srgbClr val="969696"/>
      </a:folHlink>
    </a:clrScheme>
    <a:fontScheme name="Horizon">
      <a:majorFont>
        <a:latin typeface="Arial Narrow"/>
        <a:ea typeface=""/>
        <a:cs typeface=""/>
        <a:font script="Jpan" typeface="HGｺﾞｼｯｸM"/>
        <a:font script="Hang" typeface="HY얕은샘물M"/>
        <a:font script="Hans" typeface="方正姚体"/>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Narrow"/>
        <a:ea typeface=""/>
        <a:cs typeface=""/>
        <a:font script="Jpan" typeface="HGｺﾞｼｯｸM"/>
        <a:font script="Hang" typeface="HY얕은샘물M"/>
        <a:font script="Hans" typeface="方正姚体"/>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Horizon">
      <a:fillStyleLst>
        <a:solidFill>
          <a:schemeClr val="phClr"/>
        </a:solidFill>
        <a:gradFill rotWithShape="1">
          <a:gsLst>
            <a:gs pos="0">
              <a:schemeClr val="phClr">
                <a:tint val="83000"/>
                <a:shade val="100000"/>
                <a:satMod val="100000"/>
              </a:schemeClr>
            </a:gs>
            <a:gs pos="100000">
              <a:schemeClr val="phClr">
                <a:tint val="61000"/>
                <a:alpha val="100000"/>
                <a:satMod val="200000"/>
              </a:schemeClr>
            </a:gs>
          </a:gsLst>
          <a:path path="circle">
            <a:fillToRect l="100000" t="100000" r="100000" b="100000"/>
          </a:path>
        </a:gradFill>
        <a:gradFill rotWithShape="1">
          <a:gsLst>
            <a:gs pos="0">
              <a:schemeClr val="phClr">
                <a:shade val="85000"/>
              </a:schemeClr>
            </a:gs>
            <a:gs pos="100000">
              <a:schemeClr val="phClr">
                <a:tint val="90000"/>
                <a:alpha val="100000"/>
                <a:satMod val="20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2924" dir="5400000" rotWithShape="0">
              <a:srgbClr val="000000">
                <a:alpha val="40000"/>
              </a:srgbClr>
            </a:outerShdw>
          </a:effectLst>
        </a:effectStyle>
        <a:effectStyle>
          <a:effectLst>
            <a:outerShdw blurRad="50800" dist="25400" dir="5400000" rotWithShape="0">
              <a:srgbClr val="000000">
                <a:alpha val="40000"/>
              </a:srgbClr>
            </a:outerShdw>
          </a:effectLst>
          <a:scene3d>
            <a:camera prst="orthographicFront">
              <a:rot lat="0" lon="0" rev="0"/>
            </a:camera>
            <a:lightRig rig="flat" dir="t">
              <a:rot lat="0" lon="0" rev="3600000"/>
            </a:lightRig>
          </a:scene3d>
          <a:sp3d prstMaterial="flat">
            <a:bevelT w="34925" h="47625" prst="coolSlant"/>
          </a:sp3d>
        </a:effectStyle>
      </a:effectStyleLst>
      <a:bgFillStyleLst>
        <a:solidFill>
          <a:schemeClr val="phClr"/>
        </a:solidFill>
        <a:gradFill rotWithShape="1">
          <a:gsLst>
            <a:gs pos="0">
              <a:schemeClr val="phClr">
                <a:tint val="96000"/>
                <a:shade val="100000"/>
                <a:alpha val="100000"/>
                <a:satMod val="140000"/>
              </a:schemeClr>
            </a:gs>
            <a:gs pos="31000">
              <a:schemeClr val="phClr">
                <a:tint val="100000"/>
                <a:shade val="90000"/>
                <a:alpha val="100000"/>
              </a:schemeClr>
            </a:gs>
            <a:gs pos="100000">
              <a:schemeClr val="phClr">
                <a:tint val="100000"/>
                <a:shade val="80000"/>
                <a:alpha val="100000"/>
              </a:schemeClr>
            </a:gs>
          </a:gsLst>
          <a:lin ang="5400000" scaled="0"/>
        </a:gradFill>
        <a:gradFill rotWithShape="1">
          <a:gsLst>
            <a:gs pos="0">
              <a:schemeClr val="phClr">
                <a:tint val="96000"/>
                <a:shade val="100000"/>
                <a:alpha val="100000"/>
                <a:satMod val="180000"/>
              </a:schemeClr>
            </a:gs>
            <a:gs pos="41000">
              <a:schemeClr val="phClr">
                <a:tint val="100000"/>
                <a:shade val="100000"/>
                <a:alpha val="100000"/>
                <a:satMod val="150000"/>
              </a:schemeClr>
            </a:gs>
            <a:gs pos="100000">
              <a:schemeClr val="phClr">
                <a:tint val="100000"/>
                <a:shade val="65000"/>
                <a:alpha val="100000"/>
              </a:schemeClr>
            </a:gs>
          </a:gsLst>
          <a:path path="circle">
            <a:fillToRect l="50000" t="80000" r="100000" b="1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Horizon</Template>
  <TotalTime>45</TotalTime>
  <Words>185</Words>
  <Application>Microsoft Office PowerPoint</Application>
  <PresentationFormat>On-screen Show (4:3)</PresentationFormat>
  <Paragraphs>47</Paragraphs>
  <Slides>24</Slides>
  <Notes>0</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Horizon</vt:lpstr>
      <vt:lpstr>Generations and prophecy</vt:lpstr>
      <vt:lpstr>PowerPoint Presentation</vt:lpstr>
      <vt:lpstr>Genesis 25:9</vt:lpstr>
      <vt:lpstr>Genesis 25:9-10</vt:lpstr>
      <vt:lpstr>Genesis 25:11</vt:lpstr>
      <vt:lpstr>Luke 21:24</vt:lpstr>
      <vt:lpstr>Arab Identity</vt:lpstr>
      <vt:lpstr>Genesis 17:20-21</vt:lpstr>
      <vt:lpstr>Genesis 25:18</vt:lpstr>
      <vt:lpstr>Genesis 16:12</vt:lpstr>
      <vt:lpstr>Genesis 25:12-15</vt:lpstr>
      <vt:lpstr>PowerPoint Presentation</vt:lpstr>
      <vt:lpstr>Genesis 25:16-18</vt:lpstr>
      <vt:lpstr>PowerPoint Presentation</vt:lpstr>
      <vt:lpstr>PowerPoint Presentation</vt:lpstr>
      <vt:lpstr>The Children of Isaac</vt:lpstr>
      <vt:lpstr>John 15:4-8</vt:lpstr>
      <vt:lpstr>Genesis 25:22-23</vt:lpstr>
      <vt:lpstr>Romans 9:10-14</vt:lpstr>
      <vt:lpstr>Exodus 32:9</vt:lpstr>
      <vt:lpstr>Deuteronomy 7:6-8</vt:lpstr>
      <vt:lpstr>Genesis 25:24-26</vt:lpstr>
      <vt:lpstr>Malachi 1:2-3</vt:lpstr>
      <vt:lpstr>Romans 6:6</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Generations and prophecy</dc:title>
  <dc:creator>Charlie</dc:creator>
  <cp:lastModifiedBy>Charlie</cp:lastModifiedBy>
  <cp:revision>4</cp:revision>
  <dcterms:created xsi:type="dcterms:W3CDTF">2013-02-23T23:22:11Z</dcterms:created>
  <dcterms:modified xsi:type="dcterms:W3CDTF">2013-02-24T00:07:32Z</dcterms:modified>
</cp:coreProperties>
</file>