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From Cleansing to Clarity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2:18-25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2-3,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26:61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said,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said, I am able to destroy the temple of God, and to build it in three days.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6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14:58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heard him say, I will destroy this temple that is made with hands, and within three days I will build another made without hands.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4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10:9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if thou shalt confess with thy mouth the Lord Jesus, and shalt believe in thine heart that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hath raised him from the dead, thou shalt be saved.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3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8:11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the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him that raised up Jesus from the dead dwell in you, he that raised up Christ from the dead shall also quicken your mortal bodies by his Spirit that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you.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2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the Jews, Forty and six years was this temple in building, and wilt thou rear it up in three days?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5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5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despised and rejected of men; a man of sorrows, and acquainted with grief: and we hid as it were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faces from him; he was despised, and we esteemed him not.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7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he hath borne our griefs, and carried our sorrows: yet we did esteem him stricken, smitten of God, and afflicted.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3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wounded for our transgressions,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bruised for our iniquities: the chastisement of our peace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him; and with his stripes we are healed.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5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we like sheep have gone astray; we have turned every one to his own way; and the LORD hath laid on him the iniquity of us 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4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oppressed, and he was afflicted, yet he opened not his mouth: he is brought as a lamb to the slaughter, and as a sheep before her shearers is dumb, so 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his mouth.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5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answered the Jews and said unto him, What sign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shewest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thou unto us, seeing that 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things?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5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taken from prison and from judgment: and who shall declare his generation? for he was cut off out of the land of the living: for the transgression of my people was he stricken.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5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made his grave with the wicked, and with the rich in his death; because he had done no violence, neither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any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deceit in his mouth.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1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24:25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unto them, O fools, and slow of heart to believe all that the prophets have spoken: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24:26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Ought not Christ to have suffered these things, and to enter into his glory?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5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24:27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beginning at Moses and all the prophets, he expounded unto them in all the scriptures the things concerning himself.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3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he was in Jerusalem at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the feast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many believed in his name, when they saw the miracles which he did.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57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Jesus did not commit himself unto them, because he knew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needed not that any should testify of man: for he knew what was in man.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0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16:15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unto them, Go ye into all the world, and preach the gospel to every creature.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6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preaching of the cross is to them that perish foolishness; but unto us which are saved it is the power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51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them, Destroy this temple, and in three days I will raise it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1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am not ashamed of the gospel of Christ: for it is the power of God unto salvation to every one that believeth; to the Jew first, and also to the Greek.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6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16:7a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LORD said unto Samuel, Look not on his countenance, or on the height of his stature; because I have refused him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Samuel 16:7b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5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as man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for man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outward appearance, but the LORD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heart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8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13:5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yourselves, whether ye be in the faith; prove your own selves. Know ye not your own selves, how that Jesus Christ is in you, except ye be reprobates?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6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13:6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trust that ye shall know that we are not reprobates.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0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11:27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whosoever shall eat this bread, and drink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cup of the Lord, unworthily, shall be guilty of the body and blood of the Lord.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1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11:28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let a man examine himself, and so let him eat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bread, and drink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8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" y="0"/>
            <a:ext cx="9141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the Jews, Forty and six years was this temple in building, and wilt thou rear it up in three days?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4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temple of his body.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0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therefore he was risen from the dead, his disciples remembered that he had said this unto them; and they believed the scripture, and the word which Jesus had said.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3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" y="0"/>
            <a:ext cx="9141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4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his disciples remembered that it was written, The zeal of thine house hath eaten me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Jews require a sign, and the Greeks seek after wisdom: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63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986</Words>
  <Application>Microsoft Office PowerPoint</Application>
  <PresentationFormat>On-screen Show (4:3)</PresentationFormat>
  <Paragraphs>72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Theme</vt:lpstr>
      <vt:lpstr>From Cleansing to Clarity</vt:lpstr>
      <vt:lpstr>John 2:18</vt:lpstr>
      <vt:lpstr>John 2:19</vt:lpstr>
      <vt:lpstr>John 2:20</vt:lpstr>
      <vt:lpstr>John 2:21</vt:lpstr>
      <vt:lpstr>John 2:22</vt:lpstr>
      <vt:lpstr>PowerPoint Presentation</vt:lpstr>
      <vt:lpstr>John 2:17</vt:lpstr>
      <vt:lpstr>1 Corinthians 1:22</vt:lpstr>
      <vt:lpstr>Matthew 26:61</vt:lpstr>
      <vt:lpstr>Mark 14:58</vt:lpstr>
      <vt:lpstr>Romans 10:9</vt:lpstr>
      <vt:lpstr>Romans 8:11</vt:lpstr>
      <vt:lpstr>John 2:20</vt:lpstr>
      <vt:lpstr>Isaiah 53:3</vt:lpstr>
      <vt:lpstr>Isaiah 53:4</vt:lpstr>
      <vt:lpstr>Isaiah 53:5</vt:lpstr>
      <vt:lpstr>Isaiah 53:6</vt:lpstr>
      <vt:lpstr>Isaiah 53:7</vt:lpstr>
      <vt:lpstr>Isaiah 53:8</vt:lpstr>
      <vt:lpstr>Isaiah 53:9</vt:lpstr>
      <vt:lpstr>Luke 24:25</vt:lpstr>
      <vt:lpstr>Luke 24:26</vt:lpstr>
      <vt:lpstr>Luke 24:27</vt:lpstr>
      <vt:lpstr>John 2:23</vt:lpstr>
      <vt:lpstr>John 2:24</vt:lpstr>
      <vt:lpstr>John 2:25</vt:lpstr>
      <vt:lpstr>Mark 16:15</vt:lpstr>
      <vt:lpstr>1 Corinthians 1:18</vt:lpstr>
      <vt:lpstr>Romans 1:16</vt:lpstr>
      <vt:lpstr>1 Samuel 16:7a</vt:lpstr>
      <vt:lpstr>1 Samuel 16:7b</vt:lpstr>
      <vt:lpstr>2 Corinthians 13:5</vt:lpstr>
      <vt:lpstr>2 Corinthians 13:6</vt:lpstr>
      <vt:lpstr>1 Corinthians 11:27</vt:lpstr>
      <vt:lpstr>1 Corinthians 11:28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Cleansing to Clarity</dc:title>
  <dc:creator>Charlie</dc:creator>
  <cp:lastModifiedBy>Charlie</cp:lastModifiedBy>
  <cp:revision>4</cp:revision>
  <dcterms:created xsi:type="dcterms:W3CDTF">2015-05-02T21:41:27Z</dcterms:created>
  <dcterms:modified xsi:type="dcterms:W3CDTF">2015-05-02T22:15:20Z</dcterms:modified>
</cp:coreProperties>
</file>