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rmAutofit/>
          </a:bodyPr>
          <a:lstStyle/>
          <a:p>
            <a:r>
              <a:rPr lang="en-US" sz="7200" dirty="0" smtClean="0"/>
              <a:t>From Cleansing to Clarity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2:18-25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2-3, 2015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37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26:61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said, This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fellow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said, I am able to destroy the temple of God, and to build it in three days.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266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Mark 14:58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heard him say, I will destroy this temple that is made with hands, and within three days I will build another made without hands.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744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10:9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if thou shalt confess with thy mouth the Lord Jesus, and shalt believe in thine heart that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hath raised him from the dead, thou shalt be saved.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532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8:11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if the </a:t>
            </a:r>
            <a:r>
              <a:rPr lang="en-US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him that raised up Jesus from the dead dwell in you, he that raised up Christ from the dead shall also quicken your mortal bodies by his Spirit that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dwelleth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you.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925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said the Jews, Forty and six years was this temple in building, and wilt thou rear it up in three days?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456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53:3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15" y="14478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despised and rejected of men; a man of sorrows, and acquainted with grief: and we hid as it were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faces from him; he was despised, and we esteemed him not.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078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53:4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Surely he hath borne our griefs, and carried our sorrows: yet we did esteem him stricken, smitten of God, and afflicted.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436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53:5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he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wounded for our transgressions,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bruised for our iniquities: the chastisement of our peace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upon him; and with his stripes we are healed.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153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53:6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we like sheep have gone astray; we have turned every one to his own way; and the LORD hath laid on him the iniquity of us all.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344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53:7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oppressed, and he was afflicted, yet he opened not his mouth: he is brought as a lamb to the slaughter, and as a sheep before her shearers is dumb, so he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his mouth.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755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answered the Jews and said unto him, What sign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shewest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thou unto us, seeing that thou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these things?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457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53:8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taken from prison and from judgment: and who shall declare his generation? for he was cut off out of the land of the living: for the transgression of my people was he stricken.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557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53:9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made his grave with the wicked, and with the rich in his death; because he had done no violence, neither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any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deceit in his mouth.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123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Luke 24:25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he said unto them, O fools, and slow of heart to believe all that the prophets have spoken: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840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Luke 24:26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Ought not Christ to have suffered these things, and to enter into his glory?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752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Luke 24:27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beginning at Moses and all the prophets, he expounded unto them in all the scriptures the things concerning himself.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639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2:23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when he was in Jerusalem at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passover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 the feast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many believed in his name, when they saw the miracles which he did.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576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2:24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Jesus did not commit himself unto them, because he knew all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9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2:25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needed not that any should testify of man: for he knew what was in man.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40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Mark 16:15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said unto them, Go ye into all the world, and preach the gospel to every creature.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260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preaching of the cross is to them that perish foolishness; but unto us which are saved it is the power of God.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510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answered and said unto them, Destroy this temple, and in three days I will raise it up.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215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1:16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 am not ashamed of the gospel of Christ: for it is the power of God unto salvation to every one that believeth; to the Jew first, and also to the Greek.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567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Samuel 16:7a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 LORD said unto Samuel, Look not on his countenance, or on the height of his stature; because I have refused him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88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Samuel 16:7b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sz="5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 </a:t>
            </a:r>
            <a:r>
              <a:rPr lang="en-US" sz="5400" b="1" i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seeth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as man </a:t>
            </a:r>
            <a:r>
              <a:rPr lang="en-US" sz="5400" b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seeth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for man </a:t>
            </a:r>
            <a:r>
              <a:rPr lang="en-US" sz="5400" b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looketh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the outward appearance, but the LORD </a:t>
            </a:r>
            <a:r>
              <a:rPr lang="en-US" sz="5400" b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looketh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the heart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782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Corinthians 13:5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Examine yourselves, whether ye be in the faith; prove your own selves. Know ye not your own selves, how that Jesus Christ is in you, except ye be reprobates?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368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Corinthians 13:6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 trust that ye shall know that we are not reprobates.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001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11:27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Wherefore whosoever shall eat this bread, and drink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cup of the Lord, unworthily, shall be guilty of the body and blood of the Lord.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618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11:28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let a man examine himself, and so let him eat of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bread, and drink of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cup.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889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" y="0"/>
            <a:ext cx="91411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3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said the Jews, Forty and six years was this temple in building, and wilt thou rear it up in three days?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545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spake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temple of his body.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805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therefore he was risen from the dead, his disciples remembered that he had said this unto them; and they believed the scripture, and the word which Jesus had said.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733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" y="0"/>
            <a:ext cx="91411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145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his disciples remembered that it was written, The zeal of thine house hath eaten me up.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44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Jews require a sign, and the Greeks seek after wisdom: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639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33</TotalTime>
  <Words>986</Words>
  <Application>Microsoft Office PowerPoint</Application>
  <PresentationFormat>On-screen Show (4:3)</PresentationFormat>
  <Paragraphs>72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Default Theme</vt:lpstr>
      <vt:lpstr>From Cleansing to Clarity</vt:lpstr>
      <vt:lpstr>John 2:18</vt:lpstr>
      <vt:lpstr>John 2:19</vt:lpstr>
      <vt:lpstr>John 2:20</vt:lpstr>
      <vt:lpstr>John 2:21</vt:lpstr>
      <vt:lpstr>John 2:22</vt:lpstr>
      <vt:lpstr>PowerPoint Presentation</vt:lpstr>
      <vt:lpstr>John 2:17</vt:lpstr>
      <vt:lpstr>1 Corinthians 1:22</vt:lpstr>
      <vt:lpstr>Matthew 26:61</vt:lpstr>
      <vt:lpstr>Mark 14:58</vt:lpstr>
      <vt:lpstr>Romans 10:9</vt:lpstr>
      <vt:lpstr>Romans 8:11</vt:lpstr>
      <vt:lpstr>John 2:20</vt:lpstr>
      <vt:lpstr>Isaiah 53:3</vt:lpstr>
      <vt:lpstr>Isaiah 53:4</vt:lpstr>
      <vt:lpstr>Isaiah 53:5</vt:lpstr>
      <vt:lpstr>Isaiah 53:6</vt:lpstr>
      <vt:lpstr>Isaiah 53:7</vt:lpstr>
      <vt:lpstr>Isaiah 53:8</vt:lpstr>
      <vt:lpstr>Isaiah 53:9</vt:lpstr>
      <vt:lpstr>Luke 24:25</vt:lpstr>
      <vt:lpstr>Luke 24:26</vt:lpstr>
      <vt:lpstr>Luke 24:27</vt:lpstr>
      <vt:lpstr>John 2:23</vt:lpstr>
      <vt:lpstr>John 2:24</vt:lpstr>
      <vt:lpstr>John 2:25</vt:lpstr>
      <vt:lpstr>Mark 16:15</vt:lpstr>
      <vt:lpstr>1 Corinthians 1:18</vt:lpstr>
      <vt:lpstr>Romans 1:16</vt:lpstr>
      <vt:lpstr>1 Samuel 16:7a</vt:lpstr>
      <vt:lpstr>1 Samuel 16:7b</vt:lpstr>
      <vt:lpstr>2 Corinthians 13:5</vt:lpstr>
      <vt:lpstr>2 Corinthians 13:6</vt:lpstr>
      <vt:lpstr>1 Corinthians 11:27</vt:lpstr>
      <vt:lpstr>1 Corinthians 11:28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Cleansing to Clarity</dc:title>
  <dc:creator>Charlie</dc:creator>
  <cp:lastModifiedBy>Charlie</cp:lastModifiedBy>
  <cp:revision>4</cp:revision>
  <dcterms:created xsi:type="dcterms:W3CDTF">2015-05-02T21:41:27Z</dcterms:created>
  <dcterms:modified xsi:type="dcterms:W3CDTF">2015-05-02T22:15:20Z</dcterms:modified>
</cp:coreProperties>
</file>